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42"/>
  </p:notesMasterIdLst>
  <p:sldIdLst>
    <p:sldId id="266" r:id="rId2"/>
    <p:sldId id="268" r:id="rId3"/>
    <p:sldId id="256" r:id="rId4"/>
    <p:sldId id="258" r:id="rId5"/>
    <p:sldId id="265" r:id="rId6"/>
    <p:sldId id="260" r:id="rId7"/>
    <p:sldId id="261" r:id="rId8"/>
    <p:sldId id="262" r:id="rId9"/>
    <p:sldId id="263" r:id="rId10"/>
    <p:sldId id="264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8" r:id="rId34"/>
    <p:sldId id="291" r:id="rId35"/>
    <p:sldId id="292" r:id="rId36"/>
    <p:sldId id="293" r:id="rId37"/>
    <p:sldId id="294" r:id="rId38"/>
    <p:sldId id="295" r:id="rId39"/>
    <p:sldId id="296" r:id="rId40"/>
    <p:sldId id="297" r:id="rId41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A7CAA2-E780-41DA-BA94-BEB18DF95F5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650D0771-9E91-421C-9E8C-528AD79B3CED}">
      <dgm:prSet phldrT="[Texto]" custT="1"/>
      <dgm:spPr/>
      <dgm:t>
        <a:bodyPr/>
        <a:lstStyle/>
        <a:p>
          <a:r>
            <a:rPr lang="es-CL" sz="3600" dirty="0" smtClean="0"/>
            <a:t>La </a:t>
          </a:r>
          <a:r>
            <a:rPr lang="es-CL" sz="3600" dirty="0" err="1" smtClean="0"/>
            <a:t>Etica</a:t>
          </a:r>
          <a:endParaRPr lang="es-CL" sz="3600" dirty="0"/>
        </a:p>
      </dgm:t>
    </dgm:pt>
    <dgm:pt modelId="{E8E7ABF2-379F-420E-B73D-E76C9B49BC18}" type="parTrans" cxnId="{5AB93823-797A-4008-A31A-5DA07535E60C}">
      <dgm:prSet/>
      <dgm:spPr/>
      <dgm:t>
        <a:bodyPr/>
        <a:lstStyle/>
        <a:p>
          <a:endParaRPr lang="es-CL"/>
        </a:p>
      </dgm:t>
    </dgm:pt>
    <dgm:pt modelId="{2B47EF82-44D3-41E5-A8A3-CD386BD47319}" type="sibTrans" cxnId="{5AB93823-797A-4008-A31A-5DA07535E60C}">
      <dgm:prSet/>
      <dgm:spPr/>
      <dgm:t>
        <a:bodyPr/>
        <a:lstStyle/>
        <a:p>
          <a:endParaRPr lang="es-CL"/>
        </a:p>
      </dgm:t>
    </dgm:pt>
    <dgm:pt modelId="{46131F02-9E65-4D34-BC22-3C37B5053B23}">
      <dgm:prSet phldrT="[Texto]" custT="1"/>
      <dgm:spPr/>
      <dgm:t>
        <a:bodyPr/>
        <a:lstStyle/>
        <a:p>
          <a:r>
            <a:rPr lang="es-CL" sz="3600" dirty="0" smtClean="0"/>
            <a:t>La Psicología</a:t>
          </a:r>
        </a:p>
        <a:p>
          <a:endParaRPr lang="es-CL" sz="1600" dirty="0"/>
        </a:p>
      </dgm:t>
    </dgm:pt>
    <dgm:pt modelId="{4366FDC3-5C8F-4E7A-982F-CB9B800F5A75}" type="parTrans" cxnId="{32E7A88C-62ED-43F6-A70F-C6DE5593B3A6}">
      <dgm:prSet/>
      <dgm:spPr/>
      <dgm:t>
        <a:bodyPr/>
        <a:lstStyle/>
        <a:p>
          <a:endParaRPr lang="es-CL"/>
        </a:p>
      </dgm:t>
    </dgm:pt>
    <dgm:pt modelId="{0934F6D7-6D7F-4D38-A0C4-0F23017D63BE}" type="sibTrans" cxnId="{32E7A88C-62ED-43F6-A70F-C6DE5593B3A6}">
      <dgm:prSet/>
      <dgm:spPr/>
      <dgm:t>
        <a:bodyPr/>
        <a:lstStyle/>
        <a:p>
          <a:endParaRPr lang="es-CL"/>
        </a:p>
      </dgm:t>
    </dgm:pt>
    <dgm:pt modelId="{78BACA86-B05C-4640-931A-2ACE98AEE726}">
      <dgm:prSet phldrT="[Texto]" custT="1"/>
      <dgm:spPr/>
      <dgm:t>
        <a:bodyPr/>
        <a:lstStyle/>
        <a:p>
          <a:r>
            <a:rPr lang="es-CL" sz="3600" dirty="0" smtClean="0"/>
            <a:t>La medicina</a:t>
          </a:r>
          <a:endParaRPr lang="es-CL" sz="3600" dirty="0"/>
        </a:p>
      </dgm:t>
    </dgm:pt>
    <dgm:pt modelId="{7729C973-DA64-4FC2-AC9D-699B48CE1634}" type="parTrans" cxnId="{3D98D89F-3560-4940-8200-62B00A69F4F8}">
      <dgm:prSet/>
      <dgm:spPr/>
      <dgm:t>
        <a:bodyPr/>
        <a:lstStyle/>
        <a:p>
          <a:endParaRPr lang="es-CL"/>
        </a:p>
      </dgm:t>
    </dgm:pt>
    <dgm:pt modelId="{7B469088-87B6-4061-91C0-6C0E86B3B421}" type="sibTrans" cxnId="{3D98D89F-3560-4940-8200-62B00A69F4F8}">
      <dgm:prSet/>
      <dgm:spPr/>
      <dgm:t>
        <a:bodyPr/>
        <a:lstStyle/>
        <a:p>
          <a:endParaRPr lang="es-CL"/>
        </a:p>
      </dgm:t>
    </dgm:pt>
    <dgm:pt modelId="{25591E75-2A04-4676-83E0-D25FB1D4C5CE}" type="pres">
      <dgm:prSet presAssocID="{ABA7CAA2-E780-41DA-BA94-BEB18DF95F56}" presName="linearFlow" presStyleCnt="0">
        <dgm:presLayoutVars>
          <dgm:dir/>
          <dgm:resizeHandles val="exact"/>
        </dgm:presLayoutVars>
      </dgm:prSet>
      <dgm:spPr/>
    </dgm:pt>
    <dgm:pt modelId="{B9606994-D2A4-4B25-A7ED-ABA45CECA1CD}" type="pres">
      <dgm:prSet presAssocID="{650D0771-9E91-421C-9E8C-528AD79B3CED}" presName="composite" presStyleCnt="0"/>
      <dgm:spPr/>
    </dgm:pt>
    <dgm:pt modelId="{E6C0ED20-977B-4609-89B6-E0FD3A0E1F43}" type="pres">
      <dgm:prSet presAssocID="{650D0771-9E91-421C-9E8C-528AD79B3CED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107BC09-BC9C-4833-B2E2-5E2D8A03CB40}" type="pres">
      <dgm:prSet presAssocID="{650D0771-9E91-421C-9E8C-528AD79B3CE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3FC4C6C-7323-43FF-ABBC-5B99EF81C662}" type="pres">
      <dgm:prSet presAssocID="{2B47EF82-44D3-41E5-A8A3-CD386BD47319}" presName="spacing" presStyleCnt="0"/>
      <dgm:spPr/>
    </dgm:pt>
    <dgm:pt modelId="{F86C4913-F170-4E84-A980-599BE7C56E35}" type="pres">
      <dgm:prSet presAssocID="{46131F02-9E65-4D34-BC22-3C37B5053B23}" presName="composite" presStyleCnt="0"/>
      <dgm:spPr/>
    </dgm:pt>
    <dgm:pt modelId="{785B9900-BAF7-4D28-87B9-DB3881142611}" type="pres">
      <dgm:prSet presAssocID="{46131F02-9E65-4D34-BC22-3C37B5053B23}" presName="imgShp" presStyleLbl="fgImgPlace1" presStyleIdx="1" presStyleCnt="3" custLinFactY="21615" custLinFactNeighborX="-341" custLinFactNeighborY="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B57D19F-2201-4FAB-BBC5-7A54E44967DF}" type="pres">
      <dgm:prSet presAssocID="{46131F02-9E65-4D34-BC22-3C37B5053B23}" presName="txShp" presStyleLbl="node1" presStyleIdx="1" presStyleCnt="3" custScaleY="94085" custLinFactNeighborX="398" custLinFactNeighborY="364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371CB9-F385-428C-B22C-4BCAB35170FF}" type="pres">
      <dgm:prSet presAssocID="{0934F6D7-6D7F-4D38-A0C4-0F23017D63BE}" presName="spacing" presStyleCnt="0"/>
      <dgm:spPr/>
    </dgm:pt>
    <dgm:pt modelId="{C2108234-945E-40E3-B101-24D2D718A82A}" type="pres">
      <dgm:prSet presAssocID="{78BACA86-B05C-4640-931A-2ACE98AEE726}" presName="composite" presStyleCnt="0"/>
      <dgm:spPr/>
    </dgm:pt>
    <dgm:pt modelId="{2444E8F4-18D3-41FB-B39F-F6AFB0C309F9}" type="pres">
      <dgm:prSet presAssocID="{78BACA86-B05C-4640-931A-2ACE98AEE726}" presName="imgShp" presStyleLbl="fgImgPlace1" presStyleIdx="2" presStyleCnt="3" custScaleY="85407" custLinFactY="-7200" custLinFactNeighborX="-341" custLinFactNeighborY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194253D-2410-4D06-AA53-81C9D4D57ED8}" type="pres">
      <dgm:prSet presAssocID="{78BACA86-B05C-4640-931A-2ACE98AEE726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32E7A88C-62ED-43F6-A70F-C6DE5593B3A6}" srcId="{ABA7CAA2-E780-41DA-BA94-BEB18DF95F56}" destId="{46131F02-9E65-4D34-BC22-3C37B5053B23}" srcOrd="1" destOrd="0" parTransId="{4366FDC3-5C8F-4E7A-982F-CB9B800F5A75}" sibTransId="{0934F6D7-6D7F-4D38-A0C4-0F23017D63BE}"/>
    <dgm:cxn modelId="{B57614B4-83DF-4217-9DD8-4FBA29F7362A}" type="presOf" srcId="{ABA7CAA2-E780-41DA-BA94-BEB18DF95F56}" destId="{25591E75-2A04-4676-83E0-D25FB1D4C5CE}" srcOrd="0" destOrd="0" presId="urn:microsoft.com/office/officeart/2005/8/layout/vList3"/>
    <dgm:cxn modelId="{3D98D89F-3560-4940-8200-62B00A69F4F8}" srcId="{ABA7CAA2-E780-41DA-BA94-BEB18DF95F56}" destId="{78BACA86-B05C-4640-931A-2ACE98AEE726}" srcOrd="2" destOrd="0" parTransId="{7729C973-DA64-4FC2-AC9D-699B48CE1634}" sibTransId="{7B469088-87B6-4061-91C0-6C0E86B3B421}"/>
    <dgm:cxn modelId="{473408DF-2D4F-4A2E-A7BB-7BD889B50E41}" type="presOf" srcId="{650D0771-9E91-421C-9E8C-528AD79B3CED}" destId="{8107BC09-BC9C-4833-B2E2-5E2D8A03CB40}" srcOrd="0" destOrd="0" presId="urn:microsoft.com/office/officeart/2005/8/layout/vList3"/>
    <dgm:cxn modelId="{0A854583-C2B6-43BD-AE76-F77050E67E14}" type="presOf" srcId="{78BACA86-B05C-4640-931A-2ACE98AEE726}" destId="{0194253D-2410-4D06-AA53-81C9D4D57ED8}" srcOrd="0" destOrd="0" presId="urn:microsoft.com/office/officeart/2005/8/layout/vList3"/>
    <dgm:cxn modelId="{3684B9DB-0188-4B70-AEB4-1204E489BB86}" type="presOf" srcId="{46131F02-9E65-4D34-BC22-3C37B5053B23}" destId="{4B57D19F-2201-4FAB-BBC5-7A54E44967DF}" srcOrd="0" destOrd="0" presId="urn:microsoft.com/office/officeart/2005/8/layout/vList3"/>
    <dgm:cxn modelId="{5AB93823-797A-4008-A31A-5DA07535E60C}" srcId="{ABA7CAA2-E780-41DA-BA94-BEB18DF95F56}" destId="{650D0771-9E91-421C-9E8C-528AD79B3CED}" srcOrd="0" destOrd="0" parTransId="{E8E7ABF2-379F-420E-B73D-E76C9B49BC18}" sibTransId="{2B47EF82-44D3-41E5-A8A3-CD386BD47319}"/>
    <dgm:cxn modelId="{8CF1F49A-35E1-493E-90C9-3CDE0F0D8B15}" type="presParOf" srcId="{25591E75-2A04-4676-83E0-D25FB1D4C5CE}" destId="{B9606994-D2A4-4B25-A7ED-ABA45CECA1CD}" srcOrd="0" destOrd="0" presId="urn:microsoft.com/office/officeart/2005/8/layout/vList3"/>
    <dgm:cxn modelId="{84FC7A83-7699-41FF-A908-8D5B53FE7B7B}" type="presParOf" srcId="{B9606994-D2A4-4B25-A7ED-ABA45CECA1CD}" destId="{E6C0ED20-977B-4609-89B6-E0FD3A0E1F43}" srcOrd="0" destOrd="0" presId="urn:microsoft.com/office/officeart/2005/8/layout/vList3"/>
    <dgm:cxn modelId="{458E55F4-A27B-48D5-A1A2-4D2FAFB16F0B}" type="presParOf" srcId="{B9606994-D2A4-4B25-A7ED-ABA45CECA1CD}" destId="{8107BC09-BC9C-4833-B2E2-5E2D8A03CB40}" srcOrd="1" destOrd="0" presId="urn:microsoft.com/office/officeart/2005/8/layout/vList3"/>
    <dgm:cxn modelId="{8A15661C-7717-487D-8782-B91F74F0033A}" type="presParOf" srcId="{25591E75-2A04-4676-83E0-D25FB1D4C5CE}" destId="{D3FC4C6C-7323-43FF-ABBC-5B99EF81C662}" srcOrd="1" destOrd="0" presId="urn:microsoft.com/office/officeart/2005/8/layout/vList3"/>
    <dgm:cxn modelId="{F924C4A1-11F9-471F-BE10-5CFEF422A8FE}" type="presParOf" srcId="{25591E75-2A04-4676-83E0-D25FB1D4C5CE}" destId="{F86C4913-F170-4E84-A980-599BE7C56E35}" srcOrd="2" destOrd="0" presId="urn:microsoft.com/office/officeart/2005/8/layout/vList3"/>
    <dgm:cxn modelId="{1C95D344-6677-47F7-AFE1-ED44C9450971}" type="presParOf" srcId="{F86C4913-F170-4E84-A980-599BE7C56E35}" destId="{785B9900-BAF7-4D28-87B9-DB3881142611}" srcOrd="0" destOrd="0" presId="urn:microsoft.com/office/officeart/2005/8/layout/vList3"/>
    <dgm:cxn modelId="{E53571AF-0F5A-427B-A0F3-FD0B2FBC330C}" type="presParOf" srcId="{F86C4913-F170-4E84-A980-599BE7C56E35}" destId="{4B57D19F-2201-4FAB-BBC5-7A54E44967DF}" srcOrd="1" destOrd="0" presId="urn:microsoft.com/office/officeart/2005/8/layout/vList3"/>
    <dgm:cxn modelId="{B5D35119-261A-4F84-85E8-740E0153ED52}" type="presParOf" srcId="{25591E75-2A04-4676-83E0-D25FB1D4C5CE}" destId="{4D371CB9-F385-428C-B22C-4BCAB35170FF}" srcOrd="3" destOrd="0" presId="urn:microsoft.com/office/officeart/2005/8/layout/vList3"/>
    <dgm:cxn modelId="{FE1D3899-2775-4621-A5E9-022D616412BE}" type="presParOf" srcId="{25591E75-2A04-4676-83E0-D25FB1D4C5CE}" destId="{C2108234-945E-40E3-B101-24D2D718A82A}" srcOrd="4" destOrd="0" presId="urn:microsoft.com/office/officeart/2005/8/layout/vList3"/>
    <dgm:cxn modelId="{F2E3EBBA-C54D-4BBC-B592-3B8A6FF8495A}" type="presParOf" srcId="{C2108234-945E-40E3-B101-24D2D718A82A}" destId="{2444E8F4-18D3-41FB-B39F-F6AFB0C309F9}" srcOrd="0" destOrd="0" presId="urn:microsoft.com/office/officeart/2005/8/layout/vList3"/>
    <dgm:cxn modelId="{C1D6290E-2692-490B-B436-F485BFF64546}" type="presParOf" srcId="{C2108234-945E-40E3-B101-24D2D718A82A}" destId="{0194253D-2410-4D06-AA53-81C9D4D57ED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BDDBA4-6A18-4FE4-A84F-7888B87B498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D92CA054-4134-4127-AA55-FF8F787C0271}">
      <dgm:prSet phldrT="[Texto]" custT="1"/>
      <dgm:spPr/>
      <dgm:t>
        <a:bodyPr/>
        <a:lstStyle/>
        <a:p>
          <a:r>
            <a:rPr lang="es-CL" sz="3600" dirty="0" err="1" smtClean="0"/>
            <a:t>filosofia</a:t>
          </a:r>
          <a:endParaRPr lang="es-CL" sz="3600" dirty="0"/>
        </a:p>
      </dgm:t>
    </dgm:pt>
    <dgm:pt modelId="{AC393B81-5476-48A2-A251-63FCE4850BAD}" type="parTrans" cxnId="{FF51B5B4-FC12-4977-AFA0-75B211F9852E}">
      <dgm:prSet/>
      <dgm:spPr/>
      <dgm:t>
        <a:bodyPr/>
        <a:lstStyle/>
        <a:p>
          <a:endParaRPr lang="es-CL"/>
        </a:p>
      </dgm:t>
    </dgm:pt>
    <dgm:pt modelId="{900554FC-9FC2-40FC-A697-6E6B44676A41}" type="sibTrans" cxnId="{FF51B5B4-FC12-4977-AFA0-75B211F9852E}">
      <dgm:prSet/>
      <dgm:spPr/>
      <dgm:t>
        <a:bodyPr/>
        <a:lstStyle/>
        <a:p>
          <a:endParaRPr lang="es-CL"/>
        </a:p>
      </dgm:t>
    </dgm:pt>
    <dgm:pt modelId="{CA78E985-D2BF-4952-841A-3B15A9FC883A}">
      <dgm:prSet phldrT="[Texto]" custT="1"/>
      <dgm:spPr/>
      <dgm:t>
        <a:bodyPr/>
        <a:lstStyle/>
        <a:p>
          <a:r>
            <a:rPr lang="es-CL" sz="3600" baseline="0" dirty="0" smtClean="0"/>
            <a:t>historia</a:t>
          </a:r>
          <a:endParaRPr lang="es-CL" sz="3600" baseline="0" dirty="0"/>
        </a:p>
      </dgm:t>
    </dgm:pt>
    <dgm:pt modelId="{DAA5B151-8FBD-411D-B3D4-A38EFD634A5C}" type="parTrans" cxnId="{F461D6CD-3476-4A32-83BE-18A33763E2DC}">
      <dgm:prSet/>
      <dgm:spPr/>
      <dgm:t>
        <a:bodyPr/>
        <a:lstStyle/>
        <a:p>
          <a:endParaRPr lang="es-CL"/>
        </a:p>
      </dgm:t>
    </dgm:pt>
    <dgm:pt modelId="{6C36E05E-1DB5-43B0-9688-AB61FA411B27}" type="sibTrans" cxnId="{F461D6CD-3476-4A32-83BE-18A33763E2DC}">
      <dgm:prSet/>
      <dgm:spPr/>
      <dgm:t>
        <a:bodyPr/>
        <a:lstStyle/>
        <a:p>
          <a:endParaRPr lang="es-CL"/>
        </a:p>
      </dgm:t>
    </dgm:pt>
    <dgm:pt modelId="{0D32D492-EDEA-4709-AE86-75E4330FF39B}">
      <dgm:prSet phldrT="[Texto]" custT="1"/>
      <dgm:spPr/>
      <dgm:t>
        <a:bodyPr/>
        <a:lstStyle/>
        <a:p>
          <a:r>
            <a:rPr lang="es-CL" sz="3600" dirty="0" smtClean="0"/>
            <a:t>Sociología</a:t>
          </a:r>
          <a:endParaRPr lang="es-CL" sz="3600" dirty="0"/>
        </a:p>
      </dgm:t>
    </dgm:pt>
    <dgm:pt modelId="{B1C0E12D-6DB0-4ED0-B904-4A1F7F848458}" type="parTrans" cxnId="{826364E4-B6AB-4341-B58A-36604B43A0C6}">
      <dgm:prSet/>
      <dgm:spPr/>
      <dgm:t>
        <a:bodyPr/>
        <a:lstStyle/>
        <a:p>
          <a:endParaRPr lang="es-CL"/>
        </a:p>
      </dgm:t>
    </dgm:pt>
    <dgm:pt modelId="{41B917A8-DF85-4046-B0F8-6A981883A8F1}" type="sibTrans" cxnId="{826364E4-B6AB-4341-B58A-36604B43A0C6}">
      <dgm:prSet/>
      <dgm:spPr/>
      <dgm:t>
        <a:bodyPr/>
        <a:lstStyle/>
        <a:p>
          <a:endParaRPr lang="es-CL"/>
        </a:p>
      </dgm:t>
    </dgm:pt>
    <dgm:pt modelId="{5C759A76-4931-4940-A5B1-D81F8C19151F}" type="pres">
      <dgm:prSet presAssocID="{F0BDDBA4-6A18-4FE4-A84F-7888B87B498B}" presName="linearFlow" presStyleCnt="0">
        <dgm:presLayoutVars>
          <dgm:dir/>
          <dgm:resizeHandles val="exact"/>
        </dgm:presLayoutVars>
      </dgm:prSet>
      <dgm:spPr/>
    </dgm:pt>
    <dgm:pt modelId="{47377888-3DB1-40CC-8050-34428EBD1331}" type="pres">
      <dgm:prSet presAssocID="{D92CA054-4134-4127-AA55-FF8F787C0271}" presName="composite" presStyleCnt="0"/>
      <dgm:spPr/>
    </dgm:pt>
    <dgm:pt modelId="{0A6B1EA3-6D7A-4873-A1FC-0682BA564296}" type="pres">
      <dgm:prSet presAssocID="{D92CA054-4134-4127-AA55-FF8F787C0271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BB5C29F-C46C-468F-A58D-C7A5BBC15571}" type="pres">
      <dgm:prSet presAssocID="{D92CA054-4134-4127-AA55-FF8F787C0271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AC07B5C-EF3F-4D3B-8974-ECC487E1D4EE}" type="pres">
      <dgm:prSet presAssocID="{900554FC-9FC2-40FC-A697-6E6B44676A41}" presName="spacing" presStyleCnt="0"/>
      <dgm:spPr/>
    </dgm:pt>
    <dgm:pt modelId="{DE66E5A1-C99E-479C-AE06-F9CB9CCC917E}" type="pres">
      <dgm:prSet presAssocID="{CA78E985-D2BF-4952-841A-3B15A9FC883A}" presName="composite" presStyleCnt="0"/>
      <dgm:spPr/>
    </dgm:pt>
    <dgm:pt modelId="{09EA1EA8-393E-44AA-804D-F51212D5F18D}" type="pres">
      <dgm:prSet presAssocID="{CA78E985-D2BF-4952-841A-3B15A9FC883A}" presName="imgShp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53B0170-CFAA-4DD8-B60B-AB6A5B71A014}" type="pres">
      <dgm:prSet presAssocID="{CA78E985-D2BF-4952-841A-3B15A9FC883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65E4433-8197-447A-BC0A-E26D74F23C0A}" type="pres">
      <dgm:prSet presAssocID="{6C36E05E-1DB5-43B0-9688-AB61FA411B27}" presName="spacing" presStyleCnt="0"/>
      <dgm:spPr/>
    </dgm:pt>
    <dgm:pt modelId="{E0C3B48B-D22B-404B-B287-3F12EF46D764}" type="pres">
      <dgm:prSet presAssocID="{0D32D492-EDEA-4709-AE86-75E4330FF39B}" presName="composite" presStyleCnt="0"/>
      <dgm:spPr/>
    </dgm:pt>
    <dgm:pt modelId="{2FFC1D19-787B-4463-8966-CEAC9E21C53E}" type="pres">
      <dgm:prSet presAssocID="{0D32D492-EDEA-4709-AE86-75E4330FF39B}" presName="imgShp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AF48B0A-390E-4E68-AE8C-7D038567C177}" type="pres">
      <dgm:prSet presAssocID="{0D32D492-EDEA-4709-AE86-75E4330FF39B}" presName="txShp" presStyleLbl="node1" presStyleIdx="2" presStyleCnt="3" custLinFactNeighborX="53" custLinFactNeighborY="1153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6251E7D-D4AC-49CD-86E3-2BB2F782F30E}" type="presOf" srcId="{D92CA054-4134-4127-AA55-FF8F787C0271}" destId="{4BB5C29F-C46C-468F-A58D-C7A5BBC15571}" srcOrd="0" destOrd="0" presId="urn:microsoft.com/office/officeart/2005/8/layout/vList3"/>
    <dgm:cxn modelId="{16CD0731-BB3B-42B8-B146-C947DF91629D}" type="presOf" srcId="{F0BDDBA4-6A18-4FE4-A84F-7888B87B498B}" destId="{5C759A76-4931-4940-A5B1-D81F8C19151F}" srcOrd="0" destOrd="0" presId="urn:microsoft.com/office/officeart/2005/8/layout/vList3"/>
    <dgm:cxn modelId="{F461D6CD-3476-4A32-83BE-18A33763E2DC}" srcId="{F0BDDBA4-6A18-4FE4-A84F-7888B87B498B}" destId="{CA78E985-D2BF-4952-841A-3B15A9FC883A}" srcOrd="1" destOrd="0" parTransId="{DAA5B151-8FBD-411D-B3D4-A38EFD634A5C}" sibTransId="{6C36E05E-1DB5-43B0-9688-AB61FA411B27}"/>
    <dgm:cxn modelId="{826364E4-B6AB-4341-B58A-36604B43A0C6}" srcId="{F0BDDBA4-6A18-4FE4-A84F-7888B87B498B}" destId="{0D32D492-EDEA-4709-AE86-75E4330FF39B}" srcOrd="2" destOrd="0" parTransId="{B1C0E12D-6DB0-4ED0-B904-4A1F7F848458}" sibTransId="{41B917A8-DF85-4046-B0F8-6A981883A8F1}"/>
    <dgm:cxn modelId="{7D32B36B-0E6D-4EC7-9D57-8557D25275AC}" type="presOf" srcId="{CA78E985-D2BF-4952-841A-3B15A9FC883A}" destId="{F53B0170-CFAA-4DD8-B60B-AB6A5B71A014}" srcOrd="0" destOrd="0" presId="urn:microsoft.com/office/officeart/2005/8/layout/vList3"/>
    <dgm:cxn modelId="{FF51B5B4-FC12-4977-AFA0-75B211F9852E}" srcId="{F0BDDBA4-6A18-4FE4-A84F-7888B87B498B}" destId="{D92CA054-4134-4127-AA55-FF8F787C0271}" srcOrd="0" destOrd="0" parTransId="{AC393B81-5476-48A2-A251-63FCE4850BAD}" sibTransId="{900554FC-9FC2-40FC-A697-6E6B44676A41}"/>
    <dgm:cxn modelId="{F7544D46-227C-4879-9EBE-2BC43EF5FAAC}" type="presOf" srcId="{0D32D492-EDEA-4709-AE86-75E4330FF39B}" destId="{EAF48B0A-390E-4E68-AE8C-7D038567C177}" srcOrd="0" destOrd="0" presId="urn:microsoft.com/office/officeart/2005/8/layout/vList3"/>
    <dgm:cxn modelId="{649B86F1-C876-4B0A-BE49-51D1EDB68BDB}" type="presParOf" srcId="{5C759A76-4931-4940-A5B1-D81F8C19151F}" destId="{47377888-3DB1-40CC-8050-34428EBD1331}" srcOrd="0" destOrd="0" presId="urn:microsoft.com/office/officeart/2005/8/layout/vList3"/>
    <dgm:cxn modelId="{49B1A7D9-9D2D-4315-9FDD-F1F5749843CE}" type="presParOf" srcId="{47377888-3DB1-40CC-8050-34428EBD1331}" destId="{0A6B1EA3-6D7A-4873-A1FC-0682BA564296}" srcOrd="0" destOrd="0" presId="urn:microsoft.com/office/officeart/2005/8/layout/vList3"/>
    <dgm:cxn modelId="{1AC987EA-A518-4E14-BE7C-3BB913E8CB83}" type="presParOf" srcId="{47377888-3DB1-40CC-8050-34428EBD1331}" destId="{4BB5C29F-C46C-468F-A58D-C7A5BBC15571}" srcOrd="1" destOrd="0" presId="urn:microsoft.com/office/officeart/2005/8/layout/vList3"/>
    <dgm:cxn modelId="{52CC841A-BCDA-4744-BE84-6C9A281CC547}" type="presParOf" srcId="{5C759A76-4931-4940-A5B1-D81F8C19151F}" destId="{1AC07B5C-EF3F-4D3B-8974-ECC487E1D4EE}" srcOrd="1" destOrd="0" presId="urn:microsoft.com/office/officeart/2005/8/layout/vList3"/>
    <dgm:cxn modelId="{2376D9C8-9B87-414F-AC28-C7ACF9AE1FB7}" type="presParOf" srcId="{5C759A76-4931-4940-A5B1-D81F8C19151F}" destId="{DE66E5A1-C99E-479C-AE06-F9CB9CCC917E}" srcOrd="2" destOrd="0" presId="urn:microsoft.com/office/officeart/2005/8/layout/vList3"/>
    <dgm:cxn modelId="{F2D1331B-F94C-44D0-A95B-821E50B777F0}" type="presParOf" srcId="{DE66E5A1-C99E-479C-AE06-F9CB9CCC917E}" destId="{09EA1EA8-393E-44AA-804D-F51212D5F18D}" srcOrd="0" destOrd="0" presId="urn:microsoft.com/office/officeart/2005/8/layout/vList3"/>
    <dgm:cxn modelId="{2A7D5F58-0238-4922-8CD9-71C3E34E5830}" type="presParOf" srcId="{DE66E5A1-C99E-479C-AE06-F9CB9CCC917E}" destId="{F53B0170-CFAA-4DD8-B60B-AB6A5B71A014}" srcOrd="1" destOrd="0" presId="urn:microsoft.com/office/officeart/2005/8/layout/vList3"/>
    <dgm:cxn modelId="{B9B6FA9F-0E54-4235-85A6-A74C2F031903}" type="presParOf" srcId="{5C759A76-4931-4940-A5B1-D81F8C19151F}" destId="{465E4433-8197-447A-BC0A-E26D74F23C0A}" srcOrd="3" destOrd="0" presId="urn:microsoft.com/office/officeart/2005/8/layout/vList3"/>
    <dgm:cxn modelId="{53BFCFEE-84AA-438B-B4C9-1EC3A894F445}" type="presParOf" srcId="{5C759A76-4931-4940-A5B1-D81F8C19151F}" destId="{E0C3B48B-D22B-404B-B287-3F12EF46D764}" srcOrd="4" destOrd="0" presId="urn:microsoft.com/office/officeart/2005/8/layout/vList3"/>
    <dgm:cxn modelId="{C451EC3B-9B5B-4EA0-AEAE-159DA99DB5BA}" type="presParOf" srcId="{E0C3B48B-D22B-404B-B287-3F12EF46D764}" destId="{2FFC1D19-787B-4463-8966-CEAC9E21C53E}" srcOrd="0" destOrd="0" presId="urn:microsoft.com/office/officeart/2005/8/layout/vList3"/>
    <dgm:cxn modelId="{3308B12D-61E6-4FA3-95B4-3163B73E1783}" type="presParOf" srcId="{E0C3B48B-D22B-404B-B287-3F12EF46D764}" destId="{EAF48B0A-390E-4E68-AE8C-7D038567C17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A7CAA2-E780-41DA-BA94-BEB18DF95F5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50D0771-9E91-421C-9E8C-528AD79B3CED}">
      <dgm:prSet phldrT="[Texto]" custT="1"/>
      <dgm:spPr/>
      <dgm:t>
        <a:bodyPr/>
        <a:lstStyle/>
        <a:p>
          <a:r>
            <a:rPr lang="es-CL" sz="3600" dirty="0" smtClean="0"/>
            <a:t>Biología</a:t>
          </a:r>
          <a:endParaRPr lang="es-CL" sz="3600" dirty="0"/>
        </a:p>
      </dgm:t>
    </dgm:pt>
    <dgm:pt modelId="{E8E7ABF2-379F-420E-B73D-E76C9B49BC18}" type="parTrans" cxnId="{5AB93823-797A-4008-A31A-5DA07535E60C}">
      <dgm:prSet/>
      <dgm:spPr/>
      <dgm:t>
        <a:bodyPr/>
        <a:lstStyle/>
        <a:p>
          <a:endParaRPr lang="es-CL"/>
        </a:p>
      </dgm:t>
    </dgm:pt>
    <dgm:pt modelId="{2B47EF82-44D3-41E5-A8A3-CD386BD47319}" type="sibTrans" cxnId="{5AB93823-797A-4008-A31A-5DA07535E60C}">
      <dgm:prSet/>
      <dgm:spPr/>
      <dgm:t>
        <a:bodyPr/>
        <a:lstStyle/>
        <a:p>
          <a:endParaRPr lang="es-CL"/>
        </a:p>
      </dgm:t>
    </dgm:pt>
    <dgm:pt modelId="{46131F02-9E65-4D34-BC22-3C37B5053B23}">
      <dgm:prSet phldrT="[Texto]" custT="1"/>
      <dgm:spPr/>
      <dgm:t>
        <a:bodyPr/>
        <a:lstStyle/>
        <a:p>
          <a:r>
            <a:rPr lang="es-CL" sz="3600" dirty="0" smtClean="0"/>
            <a:t>Psicología</a:t>
          </a:r>
        </a:p>
      </dgm:t>
    </dgm:pt>
    <dgm:pt modelId="{4366FDC3-5C8F-4E7A-982F-CB9B800F5A75}" type="parTrans" cxnId="{32E7A88C-62ED-43F6-A70F-C6DE5593B3A6}">
      <dgm:prSet/>
      <dgm:spPr/>
      <dgm:t>
        <a:bodyPr/>
        <a:lstStyle/>
        <a:p>
          <a:endParaRPr lang="es-CL"/>
        </a:p>
      </dgm:t>
    </dgm:pt>
    <dgm:pt modelId="{0934F6D7-6D7F-4D38-A0C4-0F23017D63BE}" type="sibTrans" cxnId="{32E7A88C-62ED-43F6-A70F-C6DE5593B3A6}">
      <dgm:prSet/>
      <dgm:spPr/>
      <dgm:t>
        <a:bodyPr/>
        <a:lstStyle/>
        <a:p>
          <a:endParaRPr lang="es-CL"/>
        </a:p>
      </dgm:t>
    </dgm:pt>
    <dgm:pt modelId="{49AB47C8-C243-4DF9-8BCB-5D51A89E65FD}">
      <dgm:prSet phldrT="[Texto]" custT="1"/>
      <dgm:spPr/>
      <dgm:t>
        <a:bodyPr/>
        <a:lstStyle/>
        <a:p>
          <a:r>
            <a:rPr lang="es-CL" sz="3600" dirty="0" smtClean="0"/>
            <a:t>sociología</a:t>
          </a:r>
          <a:endParaRPr lang="es-CL" sz="3600" dirty="0"/>
        </a:p>
      </dgm:t>
    </dgm:pt>
    <dgm:pt modelId="{5D87D743-0463-4FF6-B9DB-A97562312885}" type="parTrans" cxnId="{DD69D99E-5441-4454-A9E7-B01125F6B6A1}">
      <dgm:prSet/>
      <dgm:spPr/>
      <dgm:t>
        <a:bodyPr/>
        <a:lstStyle/>
        <a:p>
          <a:endParaRPr lang="es-CL"/>
        </a:p>
      </dgm:t>
    </dgm:pt>
    <dgm:pt modelId="{7F8605E2-26B3-4CE6-A999-88D43CDEFC12}" type="sibTrans" cxnId="{DD69D99E-5441-4454-A9E7-B01125F6B6A1}">
      <dgm:prSet/>
      <dgm:spPr/>
      <dgm:t>
        <a:bodyPr/>
        <a:lstStyle/>
        <a:p>
          <a:endParaRPr lang="es-CL"/>
        </a:p>
      </dgm:t>
    </dgm:pt>
    <dgm:pt modelId="{3E0CB18C-7B12-4480-BD25-3C35EBCA9F36}">
      <dgm:prSet phldrT="[Texto]" custT="1"/>
      <dgm:spPr/>
      <dgm:t>
        <a:bodyPr/>
        <a:lstStyle/>
        <a:p>
          <a:r>
            <a:rPr lang="es-CL" sz="3600" dirty="0" smtClean="0"/>
            <a:t>Filosofía</a:t>
          </a:r>
        </a:p>
      </dgm:t>
    </dgm:pt>
    <dgm:pt modelId="{61F21EEC-7C43-4070-842B-CED26067F9E5}" type="parTrans" cxnId="{7FF31283-A632-4A8C-933C-E2F43B06A966}">
      <dgm:prSet/>
      <dgm:spPr/>
      <dgm:t>
        <a:bodyPr/>
        <a:lstStyle/>
        <a:p>
          <a:endParaRPr lang="es-CL"/>
        </a:p>
      </dgm:t>
    </dgm:pt>
    <dgm:pt modelId="{ADC21FE6-8638-4B59-B26D-809013726469}" type="sibTrans" cxnId="{7FF31283-A632-4A8C-933C-E2F43B06A966}">
      <dgm:prSet/>
      <dgm:spPr/>
      <dgm:t>
        <a:bodyPr/>
        <a:lstStyle/>
        <a:p>
          <a:endParaRPr lang="es-CL"/>
        </a:p>
      </dgm:t>
    </dgm:pt>
    <dgm:pt modelId="{25591E75-2A04-4676-83E0-D25FB1D4C5CE}" type="pres">
      <dgm:prSet presAssocID="{ABA7CAA2-E780-41DA-BA94-BEB18DF95F5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9606994-D2A4-4B25-A7ED-ABA45CECA1CD}" type="pres">
      <dgm:prSet presAssocID="{650D0771-9E91-421C-9E8C-528AD79B3CED}" presName="composite" presStyleCnt="0"/>
      <dgm:spPr/>
    </dgm:pt>
    <dgm:pt modelId="{E6C0ED20-977B-4609-89B6-E0FD3A0E1F43}" type="pres">
      <dgm:prSet presAssocID="{650D0771-9E91-421C-9E8C-528AD79B3CED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L"/>
        </a:p>
      </dgm:t>
    </dgm:pt>
    <dgm:pt modelId="{8107BC09-BC9C-4833-B2E2-5E2D8A03CB40}" type="pres">
      <dgm:prSet presAssocID="{650D0771-9E91-421C-9E8C-528AD79B3CED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3FC4C6C-7323-43FF-ABBC-5B99EF81C662}" type="pres">
      <dgm:prSet presAssocID="{2B47EF82-44D3-41E5-A8A3-CD386BD47319}" presName="spacing" presStyleCnt="0"/>
      <dgm:spPr/>
    </dgm:pt>
    <dgm:pt modelId="{588C41ED-0A5A-46F7-9B71-6F5DEA107EBA}" type="pres">
      <dgm:prSet presAssocID="{49AB47C8-C243-4DF9-8BCB-5D51A89E65FD}" presName="composite" presStyleCnt="0"/>
      <dgm:spPr/>
    </dgm:pt>
    <dgm:pt modelId="{A6F4EE35-31C7-440A-8174-B784A393CCB1}" type="pres">
      <dgm:prSet presAssocID="{49AB47C8-C243-4DF9-8BCB-5D51A89E65FD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BC36D0D-C7B3-45BA-9FCA-C97D85241CD3}" type="pres">
      <dgm:prSet presAssocID="{49AB47C8-C243-4DF9-8BCB-5D51A89E65FD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27610B9-D478-4EC3-9CC3-B389CA0F6801}" type="pres">
      <dgm:prSet presAssocID="{7F8605E2-26B3-4CE6-A999-88D43CDEFC12}" presName="spacing" presStyleCnt="0"/>
      <dgm:spPr/>
    </dgm:pt>
    <dgm:pt modelId="{F86C4913-F170-4E84-A980-599BE7C56E35}" type="pres">
      <dgm:prSet presAssocID="{46131F02-9E65-4D34-BC22-3C37B5053B23}" presName="composite" presStyleCnt="0"/>
      <dgm:spPr/>
    </dgm:pt>
    <dgm:pt modelId="{785B9900-BAF7-4D28-87B9-DB3881142611}" type="pres">
      <dgm:prSet presAssocID="{46131F02-9E65-4D34-BC22-3C37B5053B23}" presName="imgShp" presStyleLbl="fgImgPlace1" presStyleIdx="2" presStyleCnt="4" custLinFactY="21615" custLinFactNeighborX="-341" custLinFactNeighborY="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B57D19F-2201-4FAB-BBC5-7A54E44967DF}" type="pres">
      <dgm:prSet presAssocID="{46131F02-9E65-4D34-BC22-3C37B5053B23}" presName="txShp" presStyleLbl="node1" presStyleIdx="2" presStyleCnt="4" custScaleY="94085" custLinFactNeighborX="398" custLinFactNeighborY="364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D371CB9-F385-428C-B22C-4BCAB35170FF}" type="pres">
      <dgm:prSet presAssocID="{0934F6D7-6D7F-4D38-A0C4-0F23017D63BE}" presName="spacing" presStyleCnt="0"/>
      <dgm:spPr/>
    </dgm:pt>
    <dgm:pt modelId="{76EF3068-1E19-4C16-8199-FB480C271899}" type="pres">
      <dgm:prSet presAssocID="{3E0CB18C-7B12-4480-BD25-3C35EBCA9F36}" presName="composite" presStyleCnt="0"/>
      <dgm:spPr/>
    </dgm:pt>
    <dgm:pt modelId="{6D74CFCC-34A0-409B-8E55-568D7377CF36}" type="pres">
      <dgm:prSet presAssocID="{3E0CB18C-7B12-4480-BD25-3C35EBCA9F36}" presName="imgShp" presStyleLbl="fgImgPlace1" presStyleIdx="3" presStyleCnt="4" custLinFactY="-34243" custLinFactNeighborX="-5124" custLinFactNeighborY="-1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E52049B-557E-40E0-8B10-2ED983E06BB9}" type="pres">
      <dgm:prSet presAssocID="{3E0CB18C-7B12-4480-BD25-3C35EBCA9F36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4247AF3-B805-4AE7-B971-55AE2D1E3E57}" type="presOf" srcId="{46131F02-9E65-4D34-BC22-3C37B5053B23}" destId="{4B57D19F-2201-4FAB-BBC5-7A54E44967DF}" srcOrd="0" destOrd="0" presId="urn:microsoft.com/office/officeart/2005/8/layout/vList3"/>
    <dgm:cxn modelId="{C2353E7D-EC8D-41EA-A5C5-4D655BEE2230}" type="presOf" srcId="{ABA7CAA2-E780-41DA-BA94-BEB18DF95F56}" destId="{25591E75-2A04-4676-83E0-D25FB1D4C5CE}" srcOrd="0" destOrd="0" presId="urn:microsoft.com/office/officeart/2005/8/layout/vList3"/>
    <dgm:cxn modelId="{32E7A88C-62ED-43F6-A70F-C6DE5593B3A6}" srcId="{ABA7CAA2-E780-41DA-BA94-BEB18DF95F56}" destId="{46131F02-9E65-4D34-BC22-3C37B5053B23}" srcOrd="2" destOrd="0" parTransId="{4366FDC3-5C8F-4E7A-982F-CB9B800F5A75}" sibTransId="{0934F6D7-6D7F-4D38-A0C4-0F23017D63BE}"/>
    <dgm:cxn modelId="{6E80FAEE-7542-4653-94F7-DEDA4E412CCB}" type="presOf" srcId="{3E0CB18C-7B12-4480-BD25-3C35EBCA9F36}" destId="{FE52049B-557E-40E0-8B10-2ED983E06BB9}" srcOrd="0" destOrd="0" presId="urn:microsoft.com/office/officeart/2005/8/layout/vList3"/>
    <dgm:cxn modelId="{7FF31283-A632-4A8C-933C-E2F43B06A966}" srcId="{ABA7CAA2-E780-41DA-BA94-BEB18DF95F56}" destId="{3E0CB18C-7B12-4480-BD25-3C35EBCA9F36}" srcOrd="3" destOrd="0" parTransId="{61F21EEC-7C43-4070-842B-CED26067F9E5}" sibTransId="{ADC21FE6-8638-4B59-B26D-809013726469}"/>
    <dgm:cxn modelId="{8B07392C-1199-406E-B0FF-DA0307855017}" type="presOf" srcId="{650D0771-9E91-421C-9E8C-528AD79B3CED}" destId="{8107BC09-BC9C-4833-B2E2-5E2D8A03CB40}" srcOrd="0" destOrd="0" presId="urn:microsoft.com/office/officeart/2005/8/layout/vList3"/>
    <dgm:cxn modelId="{3D3E2CB3-73F7-4895-B5F7-03441ED4DECF}" type="presOf" srcId="{49AB47C8-C243-4DF9-8BCB-5D51A89E65FD}" destId="{1BC36D0D-C7B3-45BA-9FCA-C97D85241CD3}" srcOrd="0" destOrd="0" presId="urn:microsoft.com/office/officeart/2005/8/layout/vList3"/>
    <dgm:cxn modelId="{DD69D99E-5441-4454-A9E7-B01125F6B6A1}" srcId="{ABA7CAA2-E780-41DA-BA94-BEB18DF95F56}" destId="{49AB47C8-C243-4DF9-8BCB-5D51A89E65FD}" srcOrd="1" destOrd="0" parTransId="{5D87D743-0463-4FF6-B9DB-A97562312885}" sibTransId="{7F8605E2-26B3-4CE6-A999-88D43CDEFC12}"/>
    <dgm:cxn modelId="{5AB93823-797A-4008-A31A-5DA07535E60C}" srcId="{ABA7CAA2-E780-41DA-BA94-BEB18DF95F56}" destId="{650D0771-9E91-421C-9E8C-528AD79B3CED}" srcOrd="0" destOrd="0" parTransId="{E8E7ABF2-379F-420E-B73D-E76C9B49BC18}" sibTransId="{2B47EF82-44D3-41E5-A8A3-CD386BD47319}"/>
    <dgm:cxn modelId="{78854162-C92E-4B47-8E49-FEBE9DDFC85A}" type="presParOf" srcId="{25591E75-2A04-4676-83E0-D25FB1D4C5CE}" destId="{B9606994-D2A4-4B25-A7ED-ABA45CECA1CD}" srcOrd="0" destOrd="0" presId="urn:microsoft.com/office/officeart/2005/8/layout/vList3"/>
    <dgm:cxn modelId="{D41A0C64-5BBE-4F70-BD5B-39FCE1B683EA}" type="presParOf" srcId="{B9606994-D2A4-4B25-A7ED-ABA45CECA1CD}" destId="{E6C0ED20-977B-4609-89B6-E0FD3A0E1F43}" srcOrd="0" destOrd="0" presId="urn:microsoft.com/office/officeart/2005/8/layout/vList3"/>
    <dgm:cxn modelId="{D48A7EB2-5391-4B66-AF87-65F95D2F95D7}" type="presParOf" srcId="{B9606994-D2A4-4B25-A7ED-ABA45CECA1CD}" destId="{8107BC09-BC9C-4833-B2E2-5E2D8A03CB40}" srcOrd="1" destOrd="0" presId="urn:microsoft.com/office/officeart/2005/8/layout/vList3"/>
    <dgm:cxn modelId="{628195D6-2337-470C-80BA-369CB25975F4}" type="presParOf" srcId="{25591E75-2A04-4676-83E0-D25FB1D4C5CE}" destId="{D3FC4C6C-7323-43FF-ABBC-5B99EF81C662}" srcOrd="1" destOrd="0" presId="urn:microsoft.com/office/officeart/2005/8/layout/vList3"/>
    <dgm:cxn modelId="{32795AFF-A71B-4BE9-BF51-49525A5A5AAE}" type="presParOf" srcId="{25591E75-2A04-4676-83E0-D25FB1D4C5CE}" destId="{588C41ED-0A5A-46F7-9B71-6F5DEA107EBA}" srcOrd="2" destOrd="0" presId="urn:microsoft.com/office/officeart/2005/8/layout/vList3"/>
    <dgm:cxn modelId="{2E9BCF17-CE36-4AFC-9D3B-FE2E3E87DA57}" type="presParOf" srcId="{588C41ED-0A5A-46F7-9B71-6F5DEA107EBA}" destId="{A6F4EE35-31C7-440A-8174-B784A393CCB1}" srcOrd="0" destOrd="0" presId="urn:microsoft.com/office/officeart/2005/8/layout/vList3"/>
    <dgm:cxn modelId="{280A981F-6EB6-4470-9169-EA534BD15A2C}" type="presParOf" srcId="{588C41ED-0A5A-46F7-9B71-6F5DEA107EBA}" destId="{1BC36D0D-C7B3-45BA-9FCA-C97D85241CD3}" srcOrd="1" destOrd="0" presId="urn:microsoft.com/office/officeart/2005/8/layout/vList3"/>
    <dgm:cxn modelId="{9D089F0D-212B-4583-88C2-1D9EFF52580D}" type="presParOf" srcId="{25591E75-2A04-4676-83E0-D25FB1D4C5CE}" destId="{D27610B9-D478-4EC3-9CC3-B389CA0F6801}" srcOrd="3" destOrd="0" presId="urn:microsoft.com/office/officeart/2005/8/layout/vList3"/>
    <dgm:cxn modelId="{D4ED1027-CDD8-43A9-9EDA-6429DC9F1100}" type="presParOf" srcId="{25591E75-2A04-4676-83E0-D25FB1D4C5CE}" destId="{F86C4913-F170-4E84-A980-599BE7C56E35}" srcOrd="4" destOrd="0" presId="urn:microsoft.com/office/officeart/2005/8/layout/vList3"/>
    <dgm:cxn modelId="{4E1CF2DA-2985-4D8B-B718-6FC42997A2E5}" type="presParOf" srcId="{F86C4913-F170-4E84-A980-599BE7C56E35}" destId="{785B9900-BAF7-4D28-87B9-DB3881142611}" srcOrd="0" destOrd="0" presId="urn:microsoft.com/office/officeart/2005/8/layout/vList3"/>
    <dgm:cxn modelId="{8A9FA8D6-E471-4506-9041-9BB91583BC37}" type="presParOf" srcId="{F86C4913-F170-4E84-A980-599BE7C56E35}" destId="{4B57D19F-2201-4FAB-BBC5-7A54E44967DF}" srcOrd="1" destOrd="0" presId="urn:microsoft.com/office/officeart/2005/8/layout/vList3"/>
    <dgm:cxn modelId="{978BA6EC-FA82-4324-A45E-BA712E434169}" type="presParOf" srcId="{25591E75-2A04-4676-83E0-D25FB1D4C5CE}" destId="{4D371CB9-F385-428C-B22C-4BCAB35170FF}" srcOrd="5" destOrd="0" presId="urn:microsoft.com/office/officeart/2005/8/layout/vList3"/>
    <dgm:cxn modelId="{D20CAB04-8186-4FE3-A151-E48302F45C67}" type="presParOf" srcId="{25591E75-2A04-4676-83E0-D25FB1D4C5CE}" destId="{76EF3068-1E19-4C16-8199-FB480C271899}" srcOrd="6" destOrd="0" presId="urn:microsoft.com/office/officeart/2005/8/layout/vList3"/>
    <dgm:cxn modelId="{41E97B2C-EC3D-4269-A162-F1A932A394F1}" type="presParOf" srcId="{76EF3068-1E19-4C16-8199-FB480C271899}" destId="{6D74CFCC-34A0-409B-8E55-568D7377CF36}" srcOrd="0" destOrd="0" presId="urn:microsoft.com/office/officeart/2005/8/layout/vList3"/>
    <dgm:cxn modelId="{D86FF7FE-EF01-419F-9CC1-EE82233EA6A1}" type="presParOf" srcId="{76EF3068-1E19-4C16-8199-FB480C271899}" destId="{FE52049B-557E-40E0-8B10-2ED983E06BB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07BC09-BC9C-4833-B2E2-5E2D8A03CB40}">
      <dsp:nvSpPr>
        <dsp:cNvPr id="0" name=""/>
        <dsp:cNvSpPr/>
      </dsp:nvSpPr>
      <dsp:spPr>
        <a:xfrm rot="10800000">
          <a:off x="1339188" y="284"/>
          <a:ext cx="4655614" cy="6661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747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600" kern="1200" dirty="0" smtClean="0"/>
            <a:t>La </a:t>
          </a:r>
          <a:r>
            <a:rPr lang="es-CL" sz="3600" kern="1200" dirty="0" err="1" smtClean="0"/>
            <a:t>Etica</a:t>
          </a:r>
          <a:endParaRPr lang="es-CL" sz="3600" kern="1200" dirty="0"/>
        </a:p>
      </dsp:txBody>
      <dsp:txXfrm rot="10800000">
        <a:off x="1339188" y="284"/>
        <a:ext cx="4655614" cy="666135"/>
      </dsp:txXfrm>
    </dsp:sp>
    <dsp:sp modelId="{E6C0ED20-977B-4609-89B6-E0FD3A0E1F43}">
      <dsp:nvSpPr>
        <dsp:cNvPr id="0" name=""/>
        <dsp:cNvSpPr/>
      </dsp:nvSpPr>
      <dsp:spPr>
        <a:xfrm>
          <a:off x="1006120" y="284"/>
          <a:ext cx="666135" cy="66613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7D19F-2201-4FAB-BBC5-7A54E44967DF}">
      <dsp:nvSpPr>
        <dsp:cNvPr id="0" name=""/>
        <dsp:cNvSpPr/>
      </dsp:nvSpPr>
      <dsp:spPr>
        <a:xfrm rot="10800000">
          <a:off x="1357717" y="876955"/>
          <a:ext cx="4655614" cy="62673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747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600" kern="1200" dirty="0" smtClean="0"/>
            <a:t>La Psicología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600" kern="1200" dirty="0"/>
        </a:p>
      </dsp:txBody>
      <dsp:txXfrm rot="10800000">
        <a:off x="1357717" y="876955"/>
        <a:ext cx="4655614" cy="626733"/>
      </dsp:txXfrm>
    </dsp:sp>
    <dsp:sp modelId="{785B9900-BAF7-4D28-87B9-DB3881142611}">
      <dsp:nvSpPr>
        <dsp:cNvPr id="0" name=""/>
        <dsp:cNvSpPr/>
      </dsp:nvSpPr>
      <dsp:spPr>
        <a:xfrm>
          <a:off x="1003849" y="1643074"/>
          <a:ext cx="666135" cy="66613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94253D-2410-4D06-AA53-81C9D4D57ED8}">
      <dsp:nvSpPr>
        <dsp:cNvPr id="0" name=""/>
        <dsp:cNvSpPr/>
      </dsp:nvSpPr>
      <dsp:spPr>
        <a:xfrm rot="10800000">
          <a:off x="1339188" y="1665622"/>
          <a:ext cx="4655614" cy="6661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747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600" kern="1200" dirty="0" smtClean="0"/>
            <a:t>La medicina</a:t>
          </a:r>
          <a:endParaRPr lang="es-CL" sz="3600" kern="1200" dirty="0"/>
        </a:p>
      </dsp:txBody>
      <dsp:txXfrm rot="10800000">
        <a:off x="1339188" y="1665622"/>
        <a:ext cx="4655614" cy="666135"/>
      </dsp:txXfrm>
    </dsp:sp>
    <dsp:sp modelId="{2444E8F4-18D3-41FB-B39F-F6AFB0C309F9}">
      <dsp:nvSpPr>
        <dsp:cNvPr id="0" name=""/>
        <dsp:cNvSpPr/>
      </dsp:nvSpPr>
      <dsp:spPr>
        <a:xfrm>
          <a:off x="1003849" y="1000130"/>
          <a:ext cx="666135" cy="56892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B5C29F-C46C-468F-A58D-C7A5BBC15571}">
      <dsp:nvSpPr>
        <dsp:cNvPr id="0" name=""/>
        <dsp:cNvSpPr/>
      </dsp:nvSpPr>
      <dsp:spPr>
        <a:xfrm rot="10800000">
          <a:off x="1354769" y="256"/>
          <a:ext cx="4782283" cy="6008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952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600" kern="1200" dirty="0" err="1" smtClean="0"/>
            <a:t>filosofia</a:t>
          </a:r>
          <a:endParaRPr lang="es-CL" sz="3600" kern="1200" dirty="0"/>
        </a:p>
      </dsp:txBody>
      <dsp:txXfrm rot="10800000">
        <a:off x="1354769" y="256"/>
        <a:ext cx="4782283" cy="600835"/>
      </dsp:txXfrm>
    </dsp:sp>
    <dsp:sp modelId="{0A6B1EA3-6D7A-4873-A1FC-0682BA564296}">
      <dsp:nvSpPr>
        <dsp:cNvPr id="0" name=""/>
        <dsp:cNvSpPr/>
      </dsp:nvSpPr>
      <dsp:spPr>
        <a:xfrm>
          <a:off x="1054351" y="256"/>
          <a:ext cx="600835" cy="60083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3B0170-CFAA-4DD8-B60B-AB6A5B71A014}">
      <dsp:nvSpPr>
        <dsp:cNvPr id="0" name=""/>
        <dsp:cNvSpPr/>
      </dsp:nvSpPr>
      <dsp:spPr>
        <a:xfrm rot="10800000">
          <a:off x="1354769" y="751301"/>
          <a:ext cx="4782283" cy="6008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952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600" kern="1200" baseline="0" dirty="0" smtClean="0"/>
            <a:t>historia</a:t>
          </a:r>
          <a:endParaRPr lang="es-CL" sz="3600" kern="1200" baseline="0" dirty="0"/>
        </a:p>
      </dsp:txBody>
      <dsp:txXfrm rot="10800000">
        <a:off x="1354769" y="751301"/>
        <a:ext cx="4782283" cy="600835"/>
      </dsp:txXfrm>
    </dsp:sp>
    <dsp:sp modelId="{09EA1EA8-393E-44AA-804D-F51212D5F18D}">
      <dsp:nvSpPr>
        <dsp:cNvPr id="0" name=""/>
        <dsp:cNvSpPr/>
      </dsp:nvSpPr>
      <dsp:spPr>
        <a:xfrm>
          <a:off x="1054351" y="751301"/>
          <a:ext cx="600835" cy="60083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F48B0A-390E-4E68-AE8C-7D038567C177}">
      <dsp:nvSpPr>
        <dsp:cNvPr id="0" name=""/>
        <dsp:cNvSpPr/>
      </dsp:nvSpPr>
      <dsp:spPr>
        <a:xfrm rot="10800000">
          <a:off x="1357303" y="1502602"/>
          <a:ext cx="4782283" cy="6008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952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600" kern="1200" dirty="0" smtClean="0"/>
            <a:t>Sociología</a:t>
          </a:r>
          <a:endParaRPr lang="es-CL" sz="3600" kern="1200" dirty="0"/>
        </a:p>
      </dsp:txBody>
      <dsp:txXfrm rot="10800000">
        <a:off x="1357303" y="1502602"/>
        <a:ext cx="4782283" cy="600835"/>
      </dsp:txXfrm>
    </dsp:sp>
    <dsp:sp modelId="{2FFC1D19-787B-4463-8966-CEAC9E21C53E}">
      <dsp:nvSpPr>
        <dsp:cNvPr id="0" name=""/>
        <dsp:cNvSpPr/>
      </dsp:nvSpPr>
      <dsp:spPr>
        <a:xfrm>
          <a:off x="1054351" y="1502345"/>
          <a:ext cx="600835" cy="60083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07BC09-BC9C-4833-B2E2-5E2D8A03CB40}">
      <dsp:nvSpPr>
        <dsp:cNvPr id="0" name=""/>
        <dsp:cNvSpPr/>
      </dsp:nvSpPr>
      <dsp:spPr>
        <a:xfrm rot="10800000">
          <a:off x="1515421" y="464"/>
          <a:ext cx="4997642" cy="10264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643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600" kern="1200" dirty="0" smtClean="0"/>
            <a:t>Biología</a:t>
          </a:r>
          <a:endParaRPr lang="es-CL" sz="3600" kern="1200" dirty="0"/>
        </a:p>
      </dsp:txBody>
      <dsp:txXfrm rot="10800000">
        <a:off x="1515421" y="464"/>
        <a:ext cx="4997642" cy="1026466"/>
      </dsp:txXfrm>
    </dsp:sp>
    <dsp:sp modelId="{E6C0ED20-977B-4609-89B6-E0FD3A0E1F43}">
      <dsp:nvSpPr>
        <dsp:cNvPr id="0" name=""/>
        <dsp:cNvSpPr/>
      </dsp:nvSpPr>
      <dsp:spPr>
        <a:xfrm>
          <a:off x="1002188" y="464"/>
          <a:ext cx="1026466" cy="10264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C36D0D-C7B3-45BA-9FCA-C97D85241CD3}">
      <dsp:nvSpPr>
        <dsp:cNvPr id="0" name=""/>
        <dsp:cNvSpPr/>
      </dsp:nvSpPr>
      <dsp:spPr>
        <a:xfrm rot="10800000">
          <a:off x="1515421" y="1333338"/>
          <a:ext cx="4997642" cy="10264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643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600" kern="1200" dirty="0" smtClean="0"/>
            <a:t>sociología</a:t>
          </a:r>
          <a:endParaRPr lang="es-CL" sz="3600" kern="1200" dirty="0"/>
        </a:p>
      </dsp:txBody>
      <dsp:txXfrm rot="10800000">
        <a:off x="1515421" y="1333338"/>
        <a:ext cx="4997642" cy="1026466"/>
      </dsp:txXfrm>
    </dsp:sp>
    <dsp:sp modelId="{A6F4EE35-31C7-440A-8174-B784A393CCB1}">
      <dsp:nvSpPr>
        <dsp:cNvPr id="0" name=""/>
        <dsp:cNvSpPr/>
      </dsp:nvSpPr>
      <dsp:spPr>
        <a:xfrm>
          <a:off x="1002188" y="1333338"/>
          <a:ext cx="1026466" cy="102646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7D19F-2201-4FAB-BBC5-7A54E44967DF}">
      <dsp:nvSpPr>
        <dsp:cNvPr id="0" name=""/>
        <dsp:cNvSpPr/>
      </dsp:nvSpPr>
      <dsp:spPr>
        <a:xfrm rot="10800000">
          <a:off x="1535312" y="2734016"/>
          <a:ext cx="4997642" cy="96575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643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600" kern="1200" dirty="0" smtClean="0"/>
            <a:t>Psicología</a:t>
          </a:r>
        </a:p>
      </dsp:txBody>
      <dsp:txXfrm rot="10800000">
        <a:off x="1535312" y="2734016"/>
        <a:ext cx="4997642" cy="965751"/>
      </dsp:txXfrm>
    </dsp:sp>
    <dsp:sp modelId="{785B9900-BAF7-4D28-87B9-DB3881142611}">
      <dsp:nvSpPr>
        <dsp:cNvPr id="0" name=""/>
        <dsp:cNvSpPr/>
      </dsp:nvSpPr>
      <dsp:spPr>
        <a:xfrm>
          <a:off x="998687" y="3914551"/>
          <a:ext cx="1026466" cy="10264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52049B-557E-40E0-8B10-2ED983E06BB9}">
      <dsp:nvSpPr>
        <dsp:cNvPr id="0" name=""/>
        <dsp:cNvSpPr/>
      </dsp:nvSpPr>
      <dsp:spPr>
        <a:xfrm rot="10800000">
          <a:off x="1515421" y="3999088"/>
          <a:ext cx="4997642" cy="10264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643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600" kern="1200" dirty="0" smtClean="0"/>
            <a:t>Filosofía</a:t>
          </a:r>
        </a:p>
      </dsp:txBody>
      <dsp:txXfrm rot="10800000">
        <a:off x="1515421" y="3999088"/>
        <a:ext cx="4997642" cy="1026466"/>
      </dsp:txXfrm>
    </dsp:sp>
    <dsp:sp modelId="{6D74CFCC-34A0-409B-8E55-568D7377CF36}">
      <dsp:nvSpPr>
        <dsp:cNvPr id="0" name=""/>
        <dsp:cNvSpPr/>
      </dsp:nvSpPr>
      <dsp:spPr>
        <a:xfrm>
          <a:off x="949591" y="2621128"/>
          <a:ext cx="1026466" cy="102646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EAD83-3D03-4EF7-9081-F9C91AD1D00E}" type="datetimeFigureOut">
              <a:rPr lang="es-MX" smtClean="0"/>
              <a:t>28/04/2013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83C3E-F5BB-4CF1-AFEB-1387C4FF8093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37B35-D5FF-4C9E-82F9-3DAE8BEAB120}" type="slidenum">
              <a:rPr lang="es-CL" smtClean="0"/>
              <a:pPr/>
              <a:t>32</a:t>
            </a:fld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F49C-9CF9-4593-B32A-CF2EEB604A48}" type="datetimeFigureOut">
              <a:rPr lang="es-ES_tradnl" smtClean="0"/>
              <a:pPr/>
              <a:t>28/04/2013</a:t>
            </a:fld>
            <a:endParaRPr lang="es-ES_tradnl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AF52-02CF-40FE-8F92-F55F18B95C6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F49C-9CF9-4593-B32A-CF2EEB604A48}" type="datetimeFigureOut">
              <a:rPr lang="es-ES_tradnl" smtClean="0"/>
              <a:pPr/>
              <a:t>28/04/2013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AF52-02CF-40FE-8F92-F55F18B95C6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F49C-9CF9-4593-B32A-CF2EEB604A48}" type="datetimeFigureOut">
              <a:rPr lang="es-ES_tradnl" smtClean="0"/>
              <a:pPr/>
              <a:t>28/04/2013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AF52-02CF-40FE-8F92-F55F18B95C6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F49C-9CF9-4593-B32A-CF2EEB604A48}" type="datetimeFigureOut">
              <a:rPr lang="es-ES_tradnl" smtClean="0"/>
              <a:pPr/>
              <a:t>28/04/2013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AF52-02CF-40FE-8F92-F55F18B95C6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F49C-9CF9-4593-B32A-CF2EEB604A48}" type="datetimeFigureOut">
              <a:rPr lang="es-ES_tradnl" smtClean="0"/>
              <a:pPr/>
              <a:t>28/04/2013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AF52-02CF-40FE-8F92-F55F18B95C6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F49C-9CF9-4593-B32A-CF2EEB604A48}" type="datetimeFigureOut">
              <a:rPr lang="es-ES_tradnl" smtClean="0"/>
              <a:pPr/>
              <a:t>28/04/2013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AF52-02CF-40FE-8F92-F55F18B95C6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F49C-9CF9-4593-B32A-CF2EEB604A48}" type="datetimeFigureOut">
              <a:rPr lang="es-ES_tradnl" smtClean="0"/>
              <a:pPr/>
              <a:t>28/04/2013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AF52-02CF-40FE-8F92-F55F18B95C6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F49C-9CF9-4593-B32A-CF2EEB604A48}" type="datetimeFigureOut">
              <a:rPr lang="es-ES_tradnl" smtClean="0"/>
              <a:pPr/>
              <a:t>28/04/2013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AF52-02CF-40FE-8F92-F55F18B95C6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F49C-9CF9-4593-B32A-CF2EEB604A48}" type="datetimeFigureOut">
              <a:rPr lang="es-ES_tradnl" smtClean="0"/>
              <a:pPr/>
              <a:t>28/04/2013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AF52-02CF-40FE-8F92-F55F18B95C6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F49C-9CF9-4593-B32A-CF2EEB604A48}" type="datetimeFigureOut">
              <a:rPr lang="es-ES_tradnl" smtClean="0"/>
              <a:pPr/>
              <a:t>28/04/2013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AF52-02CF-40FE-8F92-F55F18B95C6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F49C-9CF9-4593-B32A-CF2EEB604A48}" type="datetimeFigureOut">
              <a:rPr lang="es-ES_tradnl" smtClean="0"/>
              <a:pPr/>
              <a:t>28/04/2013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FB6AF52-02CF-40FE-8F92-F55F18B95C60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FDF49C-9CF9-4593-B32A-CF2EEB604A48}" type="datetimeFigureOut">
              <a:rPr lang="es-ES_tradnl" smtClean="0"/>
              <a:pPr/>
              <a:t>28/04/2013</a:t>
            </a:fld>
            <a:endParaRPr lang="es-ES_tradnl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B6AF52-02CF-40FE-8F92-F55F18B95C60}" type="slidenum">
              <a:rPr lang="es-ES_tradnl" smtClean="0"/>
              <a:pPr/>
              <a:t>‹Nº›</a:t>
            </a:fld>
            <a:endParaRPr lang="es-ES_tradnl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85794"/>
            <a:ext cx="814393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6286544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6000" b="1" dirty="0" smtClean="0">
                <a:solidFill>
                  <a:schemeClr val="tx1"/>
                </a:solidFill>
              </a:rPr>
              <a:t/>
            </a:r>
            <a:br>
              <a:rPr lang="es-ES_tradnl" sz="6000" b="1" dirty="0" smtClean="0">
                <a:solidFill>
                  <a:schemeClr val="tx1"/>
                </a:solidFill>
              </a:rPr>
            </a:br>
            <a:r>
              <a:rPr lang="es-ES_tradnl" sz="6000" b="1" dirty="0" smtClean="0">
                <a:solidFill>
                  <a:schemeClr val="tx1"/>
                </a:solidFill>
              </a:rPr>
              <a:t/>
            </a:r>
            <a:br>
              <a:rPr lang="es-ES_tradnl" sz="6000" b="1" dirty="0" smtClean="0">
                <a:solidFill>
                  <a:schemeClr val="tx1"/>
                </a:solidFill>
              </a:rPr>
            </a:br>
            <a:r>
              <a:rPr lang="es-ES_tradnl" sz="6000" b="1" dirty="0" smtClean="0">
                <a:solidFill>
                  <a:schemeClr val="tx1"/>
                </a:solidFill>
              </a:rPr>
              <a:t/>
            </a:r>
            <a:br>
              <a:rPr lang="es-ES_tradnl" sz="6000" b="1" dirty="0" smtClean="0">
                <a:solidFill>
                  <a:schemeClr val="tx1"/>
                </a:solidFill>
              </a:rPr>
            </a:br>
            <a:r>
              <a:rPr lang="es-ES_tradnl" sz="6700" b="1" dirty="0" smtClean="0">
                <a:solidFill>
                  <a:schemeClr val="tx1"/>
                </a:solidFill>
                <a:latin typeface="Bernard MT Condensed" pitchFamily="18" charset="0"/>
              </a:rPr>
              <a:t>RELACIONES ENTRE LA PEDAGOGIA Y LA SOCIOLOGIA</a:t>
            </a:r>
            <a:r>
              <a:rPr lang="es-ES_tradnl" sz="6000" b="1" dirty="0" smtClean="0">
                <a:solidFill>
                  <a:schemeClr val="tx1"/>
                </a:solidFill>
              </a:rPr>
              <a:t/>
            </a:r>
            <a:br>
              <a:rPr lang="es-ES_tradnl" sz="6000" b="1" dirty="0" smtClean="0">
                <a:solidFill>
                  <a:schemeClr val="tx1"/>
                </a:solidFill>
              </a:rPr>
            </a:br>
            <a:r>
              <a:rPr lang="es-ES_tradnl" sz="6000" b="1" dirty="0" smtClean="0">
                <a:solidFill>
                  <a:schemeClr val="tx1"/>
                </a:solidFill>
              </a:rPr>
              <a:t/>
            </a:r>
            <a:br>
              <a:rPr lang="es-ES_tradnl" sz="6000" b="1" dirty="0" smtClean="0">
                <a:solidFill>
                  <a:schemeClr val="tx1"/>
                </a:solidFill>
              </a:rPr>
            </a:br>
            <a:endParaRPr lang="es-ES_tradnl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sociolog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62400"/>
            <a:ext cx="2705100" cy="28956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s-ES_tradnl" dirty="0" smtClean="0"/>
              <a:t>Redefinió la sociología como la ciencia que tiene como objeto el estudio estos hechos sociales. </a:t>
            </a:r>
          </a:p>
          <a:p>
            <a:pPr>
              <a:buFont typeface="Wingdings" pitchFamily="2" charset="2"/>
              <a:buChar char="v"/>
            </a:pPr>
            <a:r>
              <a:rPr lang="es-ES_tradnl" dirty="0" smtClean="0"/>
              <a:t>Definió los hechos sociales en “</a:t>
            </a:r>
            <a:r>
              <a:rPr lang="es-ES_tradnl" b="1" i="1" dirty="0" smtClean="0"/>
              <a:t>Las reglas del método sociológico </a:t>
            </a:r>
            <a:r>
              <a:rPr lang="es-ES_tradnl" dirty="0" smtClean="0"/>
              <a:t>como:” «...modos de actuar, pensar y sentir externos al individuo, y que poseen un poder de coerción en virtud del cual se imponen a él...»</a:t>
            </a:r>
          </a:p>
          <a:p>
            <a:pPr>
              <a:buFont typeface="Wingdings" pitchFamily="2" charset="2"/>
              <a:buChar char="v"/>
            </a:pPr>
            <a:r>
              <a:rPr lang="es-ES" dirty="0" smtClean="0"/>
              <a:t>Durkheim  afirma que la sociedad era algo que está fuera y dentro del individuo al mismo tiempo, gracias a que este adopta e interioriza sus valores y su moral.</a:t>
            </a:r>
            <a:endParaRPr lang="es-ES_tradn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786322"/>
            <a:ext cx="4143372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E:\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786322"/>
            <a:ext cx="3071834" cy="207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PEDAGOGIA Y SOCIOLOGIA ENCICLOPEDICA</a:t>
            </a:r>
            <a:endParaRPr lang="es-MX" dirty="0">
              <a:solidFill>
                <a:schemeClr val="accent4">
                  <a:lumMod val="40000"/>
                  <a:lumOff val="60000"/>
                </a:schemeClr>
              </a:solidFill>
              <a:latin typeface="Berlin Sans FB Demi" pitchFamily="34" charset="0"/>
            </a:endParaRPr>
          </a:p>
        </p:txBody>
      </p:sp>
      <p:pic>
        <p:nvPicPr>
          <p:cNvPr id="13314" name="Picture 2" descr="http://blog.pucp.edu.pe/media/852/20121225-elecciones_2011_en_li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428868"/>
            <a:ext cx="2945750" cy="1643074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1000100" y="1785926"/>
            <a:ext cx="45005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800" dirty="0" smtClean="0">
                <a:latin typeface="Berlin Sans FB Demi" pitchFamily="34" charset="0"/>
              </a:rPr>
              <a:t>es una sociología con bases ideológicas     </a:t>
            </a:r>
          </a:p>
          <a:p>
            <a:pPr lvl="0"/>
            <a:r>
              <a:rPr lang="es-MX" sz="2800" dirty="0" smtClean="0">
                <a:latin typeface="Berlin Sans FB Demi" pitchFamily="34" charset="0"/>
              </a:rPr>
              <a:t>                     </a:t>
            </a:r>
          </a:p>
          <a:p>
            <a:pPr lvl="0"/>
            <a:r>
              <a:rPr lang="es-MX" sz="2800" dirty="0" smtClean="0">
                <a:latin typeface="Berlin Sans FB Demi" pitchFamily="34" charset="0"/>
              </a:rPr>
              <a:t>                      </a:t>
            </a:r>
          </a:p>
          <a:p>
            <a:pPr lvl="0"/>
            <a:r>
              <a:rPr lang="es-MX" sz="2800" dirty="0" smtClean="0">
                <a:latin typeface="Berlin Sans FB Demi" pitchFamily="34" charset="0"/>
              </a:rPr>
              <a:t>                          </a:t>
            </a:r>
          </a:p>
          <a:p>
            <a:pPr lvl="0"/>
            <a:endParaRPr lang="es-MX" sz="2800" dirty="0" smtClean="0">
              <a:latin typeface="Berlin Sans FB Demi" pitchFamily="34" charset="0"/>
            </a:endParaRPr>
          </a:p>
          <a:p>
            <a:pPr lvl="0"/>
            <a:r>
              <a:rPr lang="es-MX" sz="2800" dirty="0" smtClean="0">
                <a:latin typeface="Berlin Sans FB Demi" pitchFamily="34" charset="0"/>
              </a:rPr>
              <a:t> ya que parte de una cosmovisión general y antropológica</a:t>
            </a:r>
          </a:p>
          <a:p>
            <a:pPr lvl="0"/>
            <a:endParaRPr lang="es-MX" sz="2800" dirty="0" smtClean="0">
              <a:latin typeface="Berlin Sans FB Demi" pitchFamily="34" charset="0"/>
            </a:endParaRPr>
          </a:p>
        </p:txBody>
      </p:sp>
      <p:pic>
        <p:nvPicPr>
          <p:cNvPr id="13316" name="Picture 4" descr="http://t3.gstatic.com/images?q=tbn:ANd9GcS7j7029ct6MA-djOwm4oXywSuzjtzbA7D4keeibfEqbx9zEHcKf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286256"/>
            <a:ext cx="3286148" cy="217886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285720" y="714356"/>
            <a:ext cx="6480048" cy="1752600"/>
          </a:xfrm>
        </p:spPr>
        <p:txBody>
          <a:bodyPr>
            <a:normAutofit/>
          </a:bodyPr>
          <a:lstStyle/>
          <a:p>
            <a:pPr lvl="0"/>
            <a:r>
              <a:rPr lang="es-MX" sz="2800" dirty="0" smtClean="0">
                <a:latin typeface="Berlin Sans FB Demi" pitchFamily="34" charset="0"/>
              </a:rPr>
              <a:t>a la vez una ciencia, también una filosofía social (de aquí el nombre de enciclopedia</a:t>
            </a:r>
            <a:r>
              <a:rPr lang="es-MX" sz="2800" dirty="0" smtClean="0"/>
              <a:t>)</a:t>
            </a:r>
          </a:p>
          <a:p>
            <a:endParaRPr lang="es-MX" sz="2800" dirty="0"/>
          </a:p>
        </p:txBody>
      </p:sp>
      <p:sp>
        <p:nvSpPr>
          <p:cNvPr id="14338" name="AutoShape 2" descr="data:image/jpeg;base64,/9j/4AAQSkZJRgABAQAAAQABAAD/2wCEAAkGBhQSERUUExQVFRUVGRgaGRgYFxgcGhgdHBcYHBgcGBocGyYeGBojGhgXHy8gIycpLCwsHR4xNTAqNSYrLCkBCQoKDgwOGg8PGjAkHyQqNCkxLC8pLCwtLSwsKSwsLCwsMCwsLCwsLCwsLCwsLCwsLCwsLCwsLCwsLCwsLCwsLP/AABEIAMEBBQMBIgACEQEDEQH/xAAcAAABBAMBAAAAAAAAAAAAAAAGAAQFBwECAwj/xABLEAABAwIDBAYHBQUFBgYDAAABAgMRAAQFEiEGMUFRBxMiYXGBFDJCkaGxwVJictHwIzOCkrJDU3Oi4RUkJcLS8TRUY4Oj4hYXRP/EABsBAAEFAQEAAAAAAAAAAAAAAAQBAgMFBgAH/8QAOREAAQMCAwUECQMEAwEAAAAAAQACAwQREiExBRNBUWFxgZGhBhQiIzKxwdHwFULhJDNSUxZi8UP/2gAMAwEAAhEDEQA/AIjCOhlxxKVlbIQpIKTBUSCOI4UTYf0Isp1cfUe5CEo+JJJ4cqMNllTaMHm2n+kVNJFYCs2xVbxzWusL2yRoiaAEIt9FNiAAULMcc5k+NcneiDDz/ZuDwcV9aNaRVVd+o1P+w+KXCEDI6H7FJmHj3Fz/AOtcrzoisF+w4k80uGT4yCKPCa5lM136lVamQ+KcGt5KuV9Clmdzj4HLMg/HLTy16GsPA7QeX4ux/SkUdhFbpTUn6pV/5lcWt5IOb6I8NG9lZ8XV/Q10X0S4af7AjvDjn1VRblpQa79Wq/8AYU3dtQSvoesjuLye7OP+maYXvQtbkdl1weJH5VYwrC91I3atWP8A6FcGN5KmbjoKMnI+g/iR9RTJzoPuOCmT5qFXaG6Sk0U3blWP3X7k7csVIf8A6OuObP8AMumj/QpeCIQ0fBz86v0JrOSnjb9UOI8P5Td0xefx0L3n90k/+5/pSb6Fbwz+ySnxcFX+ExXUGn/8gqenh/KaYmrzTc9E9+gkeirVBOqSkg94g/So1zYe4Qf2lu+kf4av+mvU8VsKmZ6RzfuaE0xBeTv/AMYXHqPA/gP5Vxd2eWPZc80GvW1YKJqX/krv9fn/AAk3IXj02BmJ94iu7GETMrA8iZr1e7hLKvWabPihJ+YpudlrQ77Zg/8AtI/Kph6Ss4sPiuMK8tJwM8VActDWhwZXMRzg/lXqtvZu1R6tuynwbR+Vd/8AZjMfum/5E/lXH0lbwjPik3K8mIwZZ0GvgFH6U/Y2RdUJhfk2o/GvUjeFtAyG0DwSPyrsmzQPYT/KKY70kPCPzS7kc15fttg31qAQ28ruDZnhPcKfr6Jb4f8A87m4Hen8/hXpYJA3Ckagf6RTftaEu6C8tu9Hd4klJtnsw39hR+ITB99Qd3ha2ypKkKSpPrJUII8RvFevOsHdUNtdY9bY3KEgZlNLjTUwmfpU1P6Qvc8NezXLVcYRZeUFJjfSpziCIXP2hPxI+lKtghV6c6O3gvDrY7/2YHu/QonihToyby4bb/hPzNFleW1Y/qH9p+aPGgWCmtFV0qJuNpLZD3UrebS7E5SYgROp3AxrBM0M2NzvhF0oKlAmsxUHs3tgzeqdDOaGlRmI7KgdxSe/XQwe6p2lkifG7C8WKS6aX+bKSiCqDlBMAngCY0HfUZs5tILhS2lpLb7WjjZIkd6TxT/pzFZ2htbolDlstJKPWZVADg+6uJQvgOFO8NtEqyvqaLbykZSVABYH2VRM6iiQxghu6xvy1B6jklvwUiKzFKlQgFkiVYKazQttPtJbnrLT0sWzxCRnIPZBgmFaJCinv0mpYoXSus0eV7DnkuvZE4TWqhVav4LitiA7a3JvGt5bVKiR3AkyO9Kp7qslpcpBUIJAkcjGo8qlqKZsQDmuDgeWveFwN1uE1tFcReIz5MwzQDlnWCSAY8jXahywjULljLWQKVKm2XJRWMlbVzdeSkSogDdJIHzpQ2+i5bZaWWsilXYV11qUUgitqwaQ5JbqOx5q4LChaqQl7QpKxIMbxyBO6TIFAjO2V3cNrShAF1bSH7VSdXEg6raIOYKHFM7iCOE2ZNRh2cZN2LvKQ8EFuQYBB+0OJ4eHlR9LUxMaRI251B68j0+SaQUPbK3Db7Jdw9zIZ/aMOdpKVHeCmQUcYUkgHvoyZKsozABUagTE8YkTUUzsmwi7N0gFDhCgoJMIVMdpSdxVp9d9TGamVMrJHXb569l+K4JVqoVtSoRKuPUiayWAQRz099daRrhcG6W68k7U23V3Cm/sKWPctVKu+3P/AI178bn9aqVerxG8bT0HyQB1XoboyM4Zb/hP9RopoA2S2ibssEYednKkEQkaklaoA/1rbCulppy4Sy+w5bZ4yKWZBndmEDKDz1Fee1FHNLLI9jbgEo0aIq2kL/oznoxSHY7JWQAn7Rk6AxMTpNUxh2y5vHy00rOlJl+5V6vflnhvInVW8wNBeOI2CX2ltLnK4kpMGDBEaHnUNdbIteiG0azMtmJKD2jxJUfanjNLRVop2FuhJ1tp1PO3AJC26HtkMfT6UbOyaBtWknM7rJXxWTPazHsjwkaCKPkmqn2tx5WE5LSySlsFIWt1QBUskkcRHDeRpwisbJ9Ly0rDV8nQn96B6s7s4Agp7xEd/Aqo2bNUs9Yhb7Pmep7Ugka04TqrcArYGuDT4UkKSQUkSCDIIO4gjeK7JVVBYtKkWaVKaxmpEizVabZX+E+lLZu2FB05VKeQkgyU6CUnMYSBwI+NWQV01vMLae0dbQ4PvpBjwkUXSTthfide3Q2K4hDvRzhLDLLirZ9x1lxfZCwRkyiCACBrJ1IAmBUZ0m7dm0SGLc/t3AJI/s0ndH3jw9/KpzanH2cLtCUhKTBDTYEAqMncNyQTJNUaLhanFXVwrMtZzSr5+7QDlWk2Ps07RqDUSfAOfHt7OPVC1E+6bYarlc3dwHUrLrinyYBzFR8Nd+sCvSeGJWGWw7+8CE5/xZRm+M1T/RhgCrq79KcR+za1E7sw9QDmR6x5GKuiofSepidMIYQLNGqWma4Nu7UrcGlWtZrKh18kSlNQ+0uy7N80G3s3ZOZKkmCkxE8j4EVMEVoDFSRvfG4OabFda6rFVnimE6tk3lqPZMlSR4aqR/DI7qaWe1dzcOl+zuFLXJKrN0JBiZhqNHAByIVx1qWxVnFbK4cfZV6Ww4oqU2QZRJ3BMyABAlGnMUr3Zz063bvrdk213mSoBJjNDmUlUgcJVMTwM1pA+MgPkwm+WIW8HDh2hMRTsntQL1pSsim1tqyOIV7KonQ8R4gGpw1zQ0lMqhIJ1UqAJIEST4DjQkOlSzNyGApRBMdbA6vNMATvKSdM0R86oTA6oc4wsNh5J17aoxpClSBoMDNOWaUUprgziDa1LQlxClNmFpCgSk8lAbvOpA2+YCRd5rFcbO/bdTnbWlaSSApJBGhg6jvpxFcWG9iuWtZpUqQBcvKe3yYvn9ZAddH/AMiqzWNuDN04r7Tjp965+tKvVof7bewfJAnUqx32ScGsZ1QXwFA6z6wTPd2d3fWu39gF2ocEEtZSFcSkwD9D5VMjDyvZtv7SEdcn+FxSp/lJptjbRdsV8QWsyTzCkBaR5THlWZbL7244PI81cUtixzDxHyR5sTinpFhbuEyooAUfvJJSZ75FSziaCOhd/NhoH2XXB78qv+ajtQrNVse7qHtHAlCtKHNsNjWr9nIvsuJnI4BJT3EcUnlVCYzgrlo8be6GWPVUNQAZgpPFB+HdFempoe2z2RaxBjIuEuCeqXxSTwP2kmNR3Twq12Ptd1K/dvzYfL+FHNCHjqql2P27ewxYadly2Ps7ymfaaPDw3GrvwPGWLtoOsLC0HyIPJQOoPdXnO/snbRw210gjL6pOsDgUnig/rlTzZ/aF7Dnw6yZQqApBPZWngD9Fbx7xWl2lsWGtjNRTfFr0P5zQkc7mHA9ej8lalNR2CbSs3duH21QgjtZiAUEbwvXQihXaTpaYZ7NsPSXD9lUIT4qjXy99YaKgqJpDExhJ0RxeGi5KPBFNMXxhu2ZW66oJQgSeZ7gOJJ0AoP2R6UG7xzqXEdS6fVGaUq0kgGBB5A76COlTEvS71LAJLbGit8Zt6j8kz3Gj6TY8z6oU8oI4nsTHStDMYKiMYxheI3Crl7sticiTuSkbh9SeJp/sbsq5ij+Zcot2z2iOPJKfvEceA14iY3DsPcvHEWrA00zH2UgbyeSRv791X5gWEN2jCGGh2UDU8SeKld5Na3bO0GbOpxSU+TrZ9EFTxGV29f3JxZWCGG0ttpCEJEBI3D9c67RXU0yxbDE3DSmllQSsQShWUjUbj5V5x8TvbPaVZXWmM3LrbKlMN9a4IyoJiZIB17gZqLwHbJD7hZdbXb3A/snPaHNBgZh+taiF7DuNLCbbE32lbw2spXPKEyNPKnltgT1wpIvkjrLZaVM3DSsuedSCnencJEcdKs9zA2M3N+uYI5ZHIjsTbklFwNZiuL10lsS4pKBzUoAe8mm1jtBbPKytPtOKHBK0k+6ZNV7YnEYgMkt0/iklIAgUqwldMXIc6Q7Z9ywdTb5s5AkJ9ZSJ7YT35eHHdVNJ6u5tUtJSE3DMkA+1rrl5gjeOBr0RFB21/Rkxdkut/sXyZKwOyo/fTz+8IPjWg2RtGOnGCQZX1+6HniMgyNiFx6J9qTdWhbWZcYISSd6kkdgnvEFJ8Bzo3Ka83WNrfWV8pDKlNXInsmCHAO1GuiwoCRz4VZ2ynS026QzeJ9He+0dG1cjrqie/Tvpdp7KcXGaDNpzsNR/CcyQfC7VT23+JPW9mXWSQpDjZVEepm1GvA6DzoVubRuwxCzvLbs217CFpkkArAIOpnWQrxSrnVg4zh6bm2caMEOoIB4ajsn3waDsc2PeODtWw/aPtKbKcu4HOZgn2UpWdeQoahlY1gY7K5IPUEa9xUhTjB2F2OJO24STb3QU83G5tSR+0Hhw/lo0S5WWk6Cd8D/WonH9qrezLYfUUlwkCATAESpUbkiRrQUrnVDxhbd1rZcbcfBOGWqlU3AJIg6cY08jxrpQba7bp9NVbuJKAuCy4SMjggRlI3hRJgz3aGitt3nUU0L4iMQ1zS6jJeX9sGCLhYI3OOD/NSp5trrdvf4rv9VKvUYb7tvYPkgHaq+NlLILwxhBHZWwkEdykQR7jQFg9yr0BSFTLaHG/5S4B7gRVk7JLmwtf8Fv+gVXhti0/iNvplBK0jkHEz9U+6sNSuu+VvW/nY/NWlOfeDv8AkpHofvEM4W444oIQhxRUTuACG/17qlj0sWQUkK65CVblqaIT4780eVVnsmtdwx6Put2lF5376iEhCT3DL8zyg3ftg6mClJSABECO4RugCiauli37nSXJJ4G1gn01K6ZmK9girEdoUmzeuLVbbpbbUoaymQJhQkEaA6aGgnaTHDet4SuOr658lQCtxSpKTB3xqffQ3iTXoT2ZGZLD6VNupSfZIhQA5wcwniKs/Ddi7bqLUFRc9HBU04CUzn7WaAY5HyFQ7uGiDZDncmx4/CRY99kPIxzXFh4JpcMWmOMOAAgtEpSuIW2ogz3FPdJB7qprFcIdsHlW9wOzwPCDuUg8Un9ag1fuy2yrdg0ptoqVmUVFSonkBppoNKa7dbHov2MsAOoBLazwPFKvun4aGpdnbYFHUYWk7vr+aKCWESNz1VA3F07bocbSpXVPAZgDoYMiaf2GVTKY3xJPf9abO2ymlqtHwUkEpE70ngO8cQfzpzheGFsZSoGd3d3V6VRCNzt7EMna9qp57gYXajzTPELc/vASFIg6b/HxG+kzjDj3WuLUSVyVGBqZJ186l3WARBOhH6+ZpguxyIKUCN/v3US+m97vRyUTZbtwlWZ0IYYkWjjsDO44QTGuVKUwPeo/CrMSmKrjoOvAbN1udUPE+SkJj4g1Yq1V4ztfF67Ji5rQRZsFlso1hIoK2w6TWbJRaQnrrj7AMJTI0znnxgCfCo3ZTpSW68GrxtLXWH9mtMgTwSuSY7j7+dRN2dO6Pe4cvM9ylAJBIGQ1Kn8Q6NbN51x5xLinHFZs3WKGU/djQDuM1L2Fh6Jb5Elx0NhRTnVmWeOWYGnAU8Q6DqDNdEmoX1ErwGvNwOCbhsvP2JbSJv31uXawAnRtskpSB3d87+NR1xZtpWHLV0JcSQpIC9Z+6SdDV4YhsDYPLLi7dOcmSUlSZJ4kJIBPlQ/tR0VMLZUbVJQ6nUJKlFK+Y7RMHkeda2n23SgCPDYadFXvpJC7GHlONgekkXYDL8IuBpyDkb4HBf3fdyBxNeYWGcyihRKH0HsqMiYO5XEKEb9+ndVn7DdJ8/7vfqyuJHZdO5UDcvhMblcfHUhbU2MW3mpxly+3RTw1AJwO1VoClmqscS6VH1rV6Iwgtey47mBMRJCQd086b4R0uOpcW1etoT2VFK25iQNAROoO6edV/wCjVRjx4fPNPFRGXYb5pl0k4kDjLYT6zSEAxvGiln4KFDG1CkhhsZQVE9knekcY8vnXOxeceuHbpySVlW/iDp7gBFd8NcZdvkG4Xlt2O0smeHsgDUlSsqYHfyrbQxikpwNbDxVS4mepFtArs2FwldtYstuElYTmVJ3FXayjuTMeVT8VAbN7aW16paWFkqRqQoZSR9oDiKnxXnFSJN6d4LEm/irxKq86TcQaQptD9sXGlhWZ1Oi2zoB1ZiJ4lJOoqwVrpre2SHkFDiQtKt6VCQf1z306lmEMoe4XHgutcKnsDwdy5act2yHkN/tLZ3NGQlaQpOvqgiVFBggpkb9bkYbISJ1MAfConZ3ZVmzzhkKAWQTmMnTcJ5DWp5NEV1UJnWbp/wCLgLLzFtXPpTv+I5/V4Uq32lbm4d3/AL1z+s1mvRoT7tvYEA7Veg9kFzY23+C3/SKDNph1WLLMaPWs/jKFbk/ehI0or2JWTh9qebLf9IoW6SFgX2H/AGgpRPhmRv7tFVgKQWq3t54vv9FYxktc0jmoDArcMuXbASEkuJWNNOrUnQa8jIombfCElSlAJAlROgAjee4U1u8JS86HZUlaOKTBUN+VXNMge81i6sEut5HJykgkTxBkdxHcaPke2RwJ71fxscxhaO5DaLNWJvPOFS0WohKE7sxEQe48T4gVKsYTcsJS2jELlDe5KRBgcgTu0qaLaW0AJ7KQIAA5fX61D4Mq7xIEslpltpWXMrMpRJE7hpu/71KZS4E5Bg52y8tUJJHFGAZcyV1ZwJ8GWr67Dn2lLzA+KZ+tao20vbG6bbvFpfYXpnSkJI1AKv4SdQeHGubFzcWmJJtn3utStskEISkTlzCNJ9lQ38aY7XNl+9tWBpmWP8ywPgAaUMbIQ2SzmkXvbh0yCElbE6MvjFrZKS6atnwUN3KR2swbWRxBktnyII8xQggFTaFiIUJPcePx+dXNttgnpNg+0n1inMn8STmSPhHnVO7JuBbTiDEg6eY08NQavfROsuzdE9PqPsqDaLPZxLDbcyDv3/nTd9mNSdxj4U6ByKAJ1HymtnFSNR+gIrfWuqa9lMdDFzkvblr7SAqO9KvyWasHpA2iXZWS3WgOsJCETuBVPajjABMc4qo9kMUTa4q2tRCUKC0qJOgGUyT7gaJds9tWcQw14JSWy24hSAtSQXAFQSlMzoFajhO/fXlu16E/qmO123F1o6d94gg/CLEx1yyVuudoqOp7Wu88TMzTy4YStMKEj9buVQGE4i+U5UFs5QBCt8d3Opqy6yD1pTJ4DhT5mua4uJW/2dLC+FsTGG1szbLrdTGx+3Rw4dRcBS2CSUKESmTqIO8E6xOnnRBfdNTA0YZddVwzQlPwk0GONyNQD41otSUJkwkChH09PK/G5l3duRQMmxAHkh9m9miIWulu8CpctWyjkMwI+J+VWDsltY1ftFbfZUn12zGZP5pPA1T1vcpWJBn9caxYX67K5TctHQKGdH20n1hy1Hxg1HPQxTNLWtwu4fYoSs2YIYt9C7EPzNE3TBsblIvmBBkdaBz9lf0Pl30FLt03TIcT2VAbvvDenwPDxr0C4G7q3I9Zp5HvSsfrzFUMuwVhl+thzVtRAkjQg/u1/Q+fKjth1hkYYJPib8v4WQroj/cbqFvszfy2ppUJW3JE6ZhPaH4tfcK7XNm2pSFKAJSeO4g/Pd8aeOWyQorQkAnQ6bxyPMaUgMyjw0nz3/Q1ow21xwVE+UF2NuRUffLyJURuSDUbg+DBSUuuQpKpIHPXUnznSnO0bmVtX3iB9fpUkvB12i0MOEkLZQ42Y07QlxI8FE+4UDXSFrA0HM/ILT+jUTH1AMguD87LvsW2lrFbZSNM6nEkDdGRXu4e6re2lx9NpbLeUM2UaJmMyiYAnhqfnVJP9a2pDrJyutqzpPwI5a0toNtbu7S2i5QENIWFKypIzHgTJPuFZ2eiNXIx5IsMjz1+q0O0aRzKj2W2B42y6pY1it7fqzuuFpA9VtMgD+EHXxVrUpsz0iXNgoN3OZ9iYCplSdfZUd4+6fKKYN3aF6JUlR7jrWL/ACpbVn9WDPfyjvokhrhunMGHlb5KzfsimMF2OzHG/wA1dDm1FsGkOqebShxIUgqUBIPIHWuLG21kd1yz5qj51ROG4cFNpUsq1Ggnhw767PYSykSZSPxEUB+lU4Ni4+AVSzZU7o8eQGuZTHFSlT7uUgjrFwd8gqMUqYsLSJAkiTr8vhWa2UeTAOizr22cQvQ/R+n/AIbaa/2SPlQhtgesxy3bHsMk+cOGfiKNNgWinDbQH+5QfeJ+tAmNuZtoHI/s2APPKk/81YamH9VKeQd87KwhF3tHVSrrxTMbhoe+ssgAax8K5alKv1wrvbonwgU8rTcFH4m/DSlREJURryGnhUj0NMxh5UfbdWfcEp+aTUZtTHozw5IX/SRU90TJ/wCGtzxU7/WaSpyoyebgqfaBu9o6Ie21Tkxu1Ur1VJSB5h1PzqHxy7yYtZqV2UpU2SoxAhzX3AiinpbwhwttXTQlVssExvCcwIPgFAe+hbbTFra4susQtHWSghPtpJ0UkjfATIndoKNoiJI4yM8sB6IRpBicwnjdXWF/CvPtw16NizzA0SVLSOGkhaf8ukVdGyDq12NupYIUW0zIIP3Z8oPnVP8ASY1kxgqHtFs+9sA/Kk9HHbmuMf5kUBVNDoim2MJlc7qbF06TWLpxRMHcmPDU6eVZWjSvWL3OSz4FgLqOxBCetbK5y5hmg6wTrHlNWHivRRHpLgKS0llXo6EzmBCeznkan1jM6kzVd4q32Z5EV6Nwa4Dts0reFNoJ75QJrBelE8lNKx7Drqrmhs5ll5tsLMOIBQcriTz38qkrDGZOR4ZV7pO4+PKt9t9ljaX6mkdlKzma4CFHQT3EFPlTe3KX5beEOp48fH/SoXFkrA/UHPqLrV7PmeLbv2Xaf9XW4dDyU+2mmTNh6ResWxJCHCCqO4kke4R50waunLaEudtrgocP1yPlU5sstK8Ws1AyDm18lfWB50IWGMOcORIPcrWtq2yU7m/C4WuDrb6hT+1vRkpOZ+xmRvZnh9wk9r8J15GghOIodQULhCtxCtN3KflXonLpQ1jHR1ZXS+scahZ1JbUUZu9UaE9++qel2oLYai5toRr381nqerkpwQ3Np1B0Qb0OYpcF11gKz2zYmT7JJ0CT36yPE6cTLbfYZF+0kiEPNg5FcDxyq4xPHhU1hWDM2zYQw2ltH3Rv7yd6j3mtsWxRFuyt5Z7KBPjwAHeTAoWasc+q3sAsfn29qBcAb8lRGHXKkKUy5IWgkR4GDPeD76lbhuIIAqMwpovPPXK9OsWrLyJKpWR3TA8qlr6YMcP1pXo0WLAC7VZCqDRKQxDm0q5bnjmHvj/vVg9JFo4puzfCSciRIH3kjOPl7qB7ix6+6tmP71xIPhIB+E16DetkqRlKQU8iNNN1ZvblUIJYja+vgclodju3bQ7qqFTirR3qj8QI+elZebQtBghSTpoZ+NGfSriaUoRatpTmUM6tBoB6g7pVJPcBQNaW2RsI5a+e81DE4PjEoyvw6c1vdn10tWXNe0YQNfouVrhLbawtMz491O7qyQ6nKqTqDpWwFdmhMJ05fGnl7icV81atp4mRlmEBp1CZXdyG4ABUo6IQBqTujSi3ZvoyClJcvlFSlalgaJHJKlb/ABAjlJrrsFs4MyrskLUVKS2QdEpSopkciYPl40fpa1Cjv7qBqq0wnBGbHiePYFk6+qNS4i/s8APmVRW26AnEbkJSAA4QAAAAIEaVmuG212f9o3QIJh1WtKtfC/FG09AsyQbq+NkVzY23+C3/AEiq4Q7OM3yt8HLPgUiPhVh7EojD7Sf7hr4oB+tVnbOf8Sv/APFUf86qxdKPeT/nFWdN/eZ+cER2euYc9PeDToOZUjwqJS9lMjcCPka3XclQjh3UpC0VlH7WuFdqsJkk8AJJEgn4TXXZHpJt7S0aYcbeCkA5iEiCSomRJB4x5VzvQZEiNKbuthbakq1B7MGeXCiLRvi3cguL31QdTSGV2IG2StPC8VaumkutKztr3H4EEcD3UxusDsGlhbjVshROhWltMnuB0oH6GcQU24/aLPqkrAPMEBXvBSfKiC/wPDLVxb92tLjhJMPr6wiTuQ2ZJ38QarX024ndEHOtwtqQVRE80aBW7vqi+lJebF0j/C+CQfrVy4HjLV00HGCck5RKCncOAIGkctKpHpMWDjRj2Q37w2CfDhVh6PMcK+zh+XChqD7soX2kel7KN36j4RUzbEkCSToKiLm1K1PLj92Ek+akI+ahUlheqUnuH0r06CQOnkCpZG2jauOLKBbPd+dXt0evhzDrcjgjL/KSPpVB4xog79YFWl0YY91GEPOu+rbrXH3pSkgDxUqPOsr6WxGRjMOoI80fQZAqC6ULoO4u0gf2KEZu49pf1FDuM4VnOdvRxOunH/WtWLxTinr17VThUrynh3bgO4U/Yu86EriMw0H699VYDoWta39ot38Vu9m00bqcxyau9rqBoD2qKw7GkrHVugAnTUaK/I13sFLsblFyykOBBJKFawCIMeR37xUdj+G5T1g4nUd/OpjD38zaTI3ezw7jxBFTPwhuJuhyITWxGoe6lqfibo7jZXLsvtcxfNhTaoWB2m1EZk/9Se8fCmG0mFO3d2i3W4tq1LeY5JHWqCiFIKuEJgweE6HhXeyywxiVspMJDilJVy1SR9aufEmXFMrSyoIcKTkUdyVQYJrMzxtpJgY9HDK/Dh5Kgqad0Ehjdw801wsW1sU2bSkpUElQbKiVRMk6+M0BdNGPnI3aNntLIUr5IHvk+Qop2f2PasUruHll1/KpTjqp0EEqyzrEcTqfhVWJcN5eu3Lm4EkDvOiR/CgfKjtlUrJqvGDiDc7ni5V1TNuoi5PrVkNsNpPsgCOHMkx5nzrDzkhR5QPl9RUe5iaVr6tKiVCZEGNN+sRW7SZJ1hIEmtysqWm93J/0bWPX4xmOot0FXgYCR8VmrvKarDoRw/8AZ3NwRq6vKJ+yO0ffmT7qs5a415V55t2YS1ZAOmS1dMzBGAqP22uw9izg1hHZ/kSAf8xNM6bNv9ddXDwiFuEj+JSlfKKdLEVcObgDWcgAt3sRgbTX5kn6JZqRJ4VzJrAfA/13U2xVs54tnoudqXbY57Za0qnVMgpI37uPgQfEVY+yO2PpbXbAQ4lWVSdwJEGRy04cKrouHfpT7Yy/Dd2ptzc4ZSd3aIiPOPh30lREJoziGYzvxWYr6SKG0kehOfLPioLat9Pp90R/eq+dKmu1Ks17ck6ftVDTuMfSlWigyiaOg+Sybhmr92EuM2G2h/8ARQPcI+lA13YIYxe4bjKh1vrRJJJMgqg8pK9O6iPoqvwvDGE6y2FA+HWuAeenyph0pYUuGb1qCbckLEalCiPhMj+KsXF7utkiOQdcd97hGxOwlr+SjggxO7Sd06c6YnaBKT1aUOurG/q2yr3kaVIWV2h1CVoPZUn3TOniDpUD6cvDbsPIJKFmFJn1gdSk/Md4o6JmIlpGfAadyuaqV7GB8eidYhj6kAFyzfQFaArSEz4A0/6tPZPA8InhRVtbYov8PztEKyjrmzzgGU+JTI8aCMDuetYBntI7O/lBBjhpULHtlixgWINiFFR1L3vLHnhkm2xFx1eOFP8AeZwPNEj5CrN2h2UadK30W7DlzlASXQSkkbswGhIHdyqnLq89ExO3uiOwFIJju0UPHLuq/wCzvkPNpcbUFoUJSoGQRUW0y+N0czP8beHAqsnBErgeag9lWbxCT6Y42SfUQhAGUDvEAjujTnVKbRuddi9yreAtwDwByD5V6FvnktoU6ofu0qVPKASfgK844UrMt1w+sswPEyo/Eirb0Y97VOkItp2c1X1ZtEbLexZJdukp/wDLOE9+XIv5pB8qb4EoZBviSP176nNjrXPfXKCNVWtwPAlA/wC1DuCL7P8AFPvFbGlf/XSt7PzyQEg9w1bbQE5eWtSFzeOC0t7JPYQ6S8vQyvtKSmZ4BKAQOJPhTfGGJbJPcalNo3yr/Z9yodlTAan7zSlIV3biDQm2gRKzLn4gZIvZeFzgHaXF02xNITbLA3BIA94rphg/ZN9yBSxFnM0tPEjTy1+lc8HuQWU/dGU+VZrMxd/0XpQDW1gGgwWHcUjZm5u2LYf2ixPhOvuTmNF+1GwirR3rrVlTzC/WaE5m/wAJGuXkYMbjQ3s/chrF7VxeiCQJO4SCn5lNX2Jqvrqt9M6PDm0jTnn9Flq+R/rb3A2IOSprZPZe4urpCnGFsNMkrlYMk6QkSBJ7x41dKVCNKA8ZViN68u3ZQbVhJKVPKnMsD7J3kHgE+ZFEGzht7eLJp0uLZTmUCZIk6zwGp9UbpHOq6vLpQHG1wPhGdhzJQcs75nYnm5UL0sYx1NiUAwp5QSPAdpXloB51Wzbno9r2h2onj6yogeWgqY28vTeYkUCS1baHlp60+K9PAUO4+VKCDEJBPmY0+tavY1N6vTAnU5qhrX72VsPiuezzENrOpMwTz0B+ajUxdWoFm4smJIQB9oqmR5IE0w2fahkqJ9Zazy3QPpU5gqRd3VmxvS2VLcTwkKKtf5Uj+IUdVTOiix+PYhoomy1LgdFZWxGDejWTLZEKyBSh95XaI8pjyqfIrQ9/uFZmBu8q8zke6R5edSbrRW4Lz/iGE+iX1xb705syfAwpPwUK3miXpOtG28QYdUrKl4AL0kgJISVRx7JHmmhe9UApWUykEwTppJ1PLTWtcx++Yx/Mea1ex6n3JYf2puq6yqEpJ75gb+J4e6iy56NXFWjjzjiHFJQVtNtSUbgqSSO0cs8OWtAtqh28eS0wkqM6xu5STwA316Hwiy6m3aazZurQlMnjAiagr6h1KGYdb5jjb6Kmr6kzSFrXEt8lQ9tl6pGSNxzDkcyvhEGk7apWkycqvZVyP5frhUltVhfo+JrbQk5XjmSkAn1gFQAPvZxFMUvJ6wNwpSiYhKcx8NJJPcKNBLrSM4i6tqWeCWlDZiMsjfoh90qClZ1ZlZjJk6niaxUltBbJbunUJMhKo3cQAFaRprNKr+P4B2LGy4cZwaXy7FZfQso+hLTydVp3FKT8yaPH2AtKkKEpUCkjmCII91V90KuAWT61EJSl4yomAB1aZ1O4VJXyMQVcHJfWqI7SWd/ZB1z9iTpvNYSthMlXIcVrHU/xdEsdZoQY3bKw+4ctnDKCrM2eGu4+B+BBpzjCUusLSfskjuIkgz4xXLabExiGIAt/umIBV9oIUVf5lHQchTe5Qq7uG7JshJcPbUdwEFW7uAnv0FWwaSWvdk613dFZQzYad2PTQIy6HblS7FSVDsocIT3gpBI9/wA++g5Fj6Ne3NseeZPeBqn3oUD5UVsY+9bn0LDrBZDJKCtyQkmdVGIGu+SryrGM4CrEHGnW3bZu8ZTDjWfOk9oxJRrEEjdxiaEY7DNI99g1/W9uRNtEBDJu3tcOCgbu1Q6ClSZB0I/Lke8U36PNpfQr1VqXf92WT650QuNCDuBJ7J4HfwrG1ODXVmhPXXTOZwxkaQsry8Sndp4kb4ovwTZPD37BbFusLLiQVuH94lY1SopOqYPs951M1K98bYPb9prsstB1z5IqrqGTEYBmE06SOkZpDbtmxLjywULI9VE+sJ9pUaRuE68qrixQppCZiZJPcf8ASKcX2BLw95Tdw2QVapeSSUODhBPq+HvpviF2gNnIpSlAwIScu7eVGDPIRz3DfrtjQUdFCHsfclZypMsjsNskQdFY6zEbkmZLKwFciopHymg7Cm8hUg70qg/L5g0a7CbVWuHJQFpWtdwAt1wf2WpDaAk6qESokfaG+pzaTo0F0Td2DiQXe2UKkIcnWUGOzPI6Sd4qui2m2n2g+WYEMdoexEPgLoQ1uoVfvpBTlJmRRZ0eXTN1brwy7EypS2jx11OU8FAyRzkjnQnftu26slw0tpX3hAPgdx8q0wQOOXbAYP7TrE5TwnMDr3RM91Xe1mw1lKXteMswQeKEpscb7EKdxzZ1/DlBD3bYUYbeG4ckrG9J/QqCvEdQ51ifUVosfWrV6VsXYFmthZCnXMuRI1IhQOY8gII791VXiyyi2ShXrLAEcognzrH0Uj5mNe8Zk2PXqttTVDnwODz8Au08jy79E4xO3ztyN6O0kjwn5Vd2xO0Hptk08fXjKv8AEnf79D51Rzp6u3AUdcsefKjXY+3xBvC2U2aUy866pSlZewnshJGbTKcqtYPCKHroBLAASBZ2ROXao9sW3jHWzLc0fbVWl262G7RaWiswtwk5kpj2IG88657LbHM2KSUyt1Xruq9Y8wPsieHvmueyiHGAWbq5S9cKJXlzEqSmBI1gxOu4DlRGRWelkfE3ctPs8x+76qn6qmdqMOVZ4k6DPV3faQe8qJI5esSPNPOofEGM6eREx4jeKIOlvalh5SLZoFx1pc506wYMoSN6jIE8AU+MDl1cyhSladkkgcDGvxr0DZb5H0zd4LGyz9ezDMHtKd7Ps52IEEZlDw9oe8fI1N9HiRbYotpQ/wDENZkE75BBIHiBPkKB9iLohSjJGQpPMb5iOe8DzosZK0X9neKCurQvq3CR6gXITm5DU68KfVwump3xnlknRER1eXHVXPFRG1WOC0tnH4BUkAJB3FRMJHhxPcKdXmO27QJcebSBvlaaC9tdrMPubVxgXCSveggKKcyTI1CSIO7zrz+no5DM0PYbXzyOivcQtkq2fuXbt0v3CipR3A6AAbtNwHIedcnrVT9wzbI0LqgDy1+g1NPF4m0620RCXAkIWjnkEBQ/EI91NLy56taHkKyutqCkHvGuvCK14Dg/Da3AdOS0YbH+nkwm3P6q79nNkWLNoIaTr7S/aUeJJ5d1S5E/TvNVWx03OFI/3VBXGpC1QTzCQnQd0mso6al+3boHeFqHwI+tZ+XZNa8lzhc9oWa3zNLo22h2Kt7xSS6FZkiM6FZTvmOII37674Lsvb2YhlsJPFZ7Sz/Fy7hAoPY6aGNAppY/CU6eRNSA6VLRQ9ZSfxJP0n9Gk9S2hYREHD25JwezVVHir2e5uFAb3XD/AJ1VmtMwU68pAlKlqI3mAVKI+FYrcMuxobyQlr5ow6OX7dzD7q0un0sBbgCSpQGoAMidD6qdKksT2GZtrJ160ccunogKQsGEq0WQlvU9kmdTQjsphjCk3aLk5UNLQoKzBJBhxO/v00ipy36Om3AFW9woAiQSmZB4ykpNVU1PhlLg8gE3ItkdFEatjDhcE42eskotWwN5GZRiCVHeDInTQeVR2MBdtctXrQJ6vLmHhO/uIJSeVNl7JpF16MbqXjrHVqjdME5oBgExWuNbHXDJCUdY6Fb8iVAAcZ7UVwphvCS69+HMFWDtpxPjERbbkrBGCKxVIuEXz6LdwfuI0QQAFJBBAI8QamsC2Rs7DtJCQv8AvHFJzd8EwEjwFUxiGzj9spoFaiHSAMpVCSSNCOetP39g3UuISpWdKpzrEdnyKpVQUmzXOGDfWbyA4cuF0F65EM1YPSBiNsthZbctlXOXIglxGZKSe3l13wSBu3nWoXYzCrK1dRcOX7JWEeoFpACiIIKs3aSOUDUVAXuyLTQSB17y1GAlGVI7ySUwkeJrd3YhJeSlIWG4BKytO/7KQEkyOZ0qWOhayHciQ2PQeCj9ejJurWe2ssCO1dW5HLOk/CaBtqPQ7u5bU5iDItEAHqkBWaeMBKYM/a3gSIqIuth7ZtBWt10ISJJkbvJFML7B7Bu3S/necC9G0hWUrI3+xuFMptmxwm7Hu5aDyXevMfoE/uNmcLWvMnEgJVJCkH1J9UGBBG6fhVmW22NglCUoumAlIAA6wCABAGvdVa4PsdbOspcUl5pSgewViRqQPYG/Q+dNML2TQ8V9Y2+wEnTMtBzf5OHdpTqigbOAJJHHD2fZcK5gvkrRe22w9YyqubcjkVAj4iKxa3Vi2lTlv6LnKVEdWpoFcAmAQZ1OlVw10eNAqLjylAnshMCNeJ1k+6uL/R4mRkdOXWcwkjlEQD50ONkwgWbIfp9Eo2jGoU4l1zy7i4WnrFqOhIGXhuO6AIHICozF8QSp5JBCkoAOmoJ3+fCp5WydsHwyt5xTq9yUpA4T2jBgaU8c2Ls1OpYTcKS8TqJBJAEkQEwDGtXLY42uvfh5I922miAQMbYa35rhskuwUrrr91S1To0G1lI/ERw7hHfyqxVdKtglOVJdAAgZWoAEQIEiIoTudlgh1LLNk2pMAqedUrKOYgKnN+dctp9j7ZK2ldc1bTplO5RmZ1PkZ03UFPRQVDwXk9BwHdZAHaGN13alPdmcdwy0UXlPPvPmRmU2QdRrAmCSOJUam8Q6W7Vba0NqebWpKglZbBCSRoqAudO4UI4jsG6q4zNhlLUghJHCNQQkdr308uOjtta0r6wIAygpSkBJjfEnsz50x+z6Z7w97iT+dEz14BB7Cmme2HOscVJJSlfZ1IgFSQTIgz3xwpXN8gt6KVmn1cuhHeqdNeEVYjexloNOqRHmf+au7uz9m0AooYQOagAJ4amrb1ptrAIAysL8diSq1wzE0siGWVOOHVS1HeeMJSDprUlbYTeXq5XLSCnQKzBPkkmeZ3UX43bXCkIFiptIUTmV2YiNCk6jfyB313v3fRbXrHCFrSkZtyc6o4eJ5UjqkkANSb2xxMGZ8UC7QbGLt0plS3ioxCEnQRMnee7dRRh+wFqGwVNrUuAe0tX/ACwBUphN+4bbrHWilcKOQAkwCYHPUQYrXZzHVXDKnFILPbIAIIzJ3hWvjB76gdLIR2JrppSNdEEubGF9xSfR3bQp3FSittWsGCQO7cTTXY/ZfrbpSHg5lbJ3phJgn1pMgEjgDPdVmWuItvpltfWAGDl5+Md4qLNvfG7BltNqk6iQVERx0mSeR0pRM4gg5J7amSxbpksXeNJYvGrYNANuJGVYAAzExER3DjxGlSGNXLIQUuOIaCgUpWrKIJB1Tm0MUw2k2g9GU2PRnHQZUFJE5VbgNQSDHHTfxrhtK1ZlLVxdpWN0JOYgEiYKU/WowM2lQgZtKhbvZuzsbdTrgNxJSNSDJMxlEQkEcZNa7NsWl0CtNslJREpJkHfx5aHhRDit51ln1lu0HwsDIiNCJiSkjcI3V22Xt1i3h5pplUmENiABwzCSJ31JjOG51vzUgeS0k635/RCvRzaoUbjPGnVx73O/wrNQ1piCrVx5KY9aDI+yVR86zRxaTmrYG4T/AGQwdq+9KCgsJ6xpzTQxCwQTrz/KjR3GRbpCbZoXJbIStCFDMhMcYk8Kr3YDbY2Ta8gQVLKQqSQYR6sD1TIUZkcNONS+FbaNsOvPIYlx/VZKwRvJ7ICRlE76ikhLjfyQssJe7F5I4w+xZU56T6P1b7g1zKOYbu+AdBuoX2+uA/cMWaXHAvNKwgSBIlObUGQNe6ai8F23TbuPOKbW6XlZjncPZiYCT5nfwFSo6SrfOXE2ZDhEFWdOYgcJyzFRCB7XYrX5KEQvDsWqn7zaJm3cat1FSnFQAlKcxHIq5bifI1ysHLxdwsu9WhkSEIASSddFE792+oI9ItuXA6qyHWxAXnTMfyA0wwvpCdAdFwOsz+pkypyb+7Xhv5b6b6u+2Q8U31d1sgi1/CHHLtBNwhLTeVRZTOc8e3BBynf9K6Y3hls480l19TZnstJXl6wk6SB2uFAWzm0dtarU4pp511WmdS0SE8gIMa8aeIx2yVeemON3JUMpSiWsoISBJMgnnEb6XcPv2BKKdwPYEa4njNs2+3auJUpT4EDJKdSQAr3cjwrnYuO+mLZNshNq2kdW5l4wCI8dRAGkVDu9LVqDrbOSJAVKJ+O7yNRuMdJXXMlDSHbdZIhaVJVx1EaESOVMED9LJop3DKyK8VfuU3TKWWELYURnUTqnWFTuiBqNDNcsdxN9p9pDVsXW1xmcB3GYI3QmBrJ0NMsL6Q7VDSEuekKWlIClFtHaManR004c6SrOfUfI/An/AK6TdPB+FN3Lh+1K92Q666S8p9RbQQUtgQAU8Z3QTrunvqP2iw7EFXIFsIZIHa7EfeK82unIUPWO0TAuC++9dOKBJSlKEpQAdwI6zXw0HjXM7SNOXofXcXIbQpKkISjUREp9eBrxgyKlEbwc+XJPETwc+A5K0GcISk5tM8AFQABP1ieFD+0OKWlg71i0ZrhwTKUjNl9WSokATEczUDtBt6h5TYt7h1gCc8tgzujQKJ010qQO1uGLKFPnrXGxAWppUnvjKRvkwTUbYXjMpGwPGZCmcSdvD1K7YIUhQBWlYCVQYI37tCdOdNNsmrQtoXdhUA5UlEzJ3jQbtPhUfjvSQiUJsyhWbRRczICd28GNN+s8N1TV1iFjcNhL1wwsaEgqEZgNYnWJmkwuYQSPDVMLHsIJH3XLEcHbvrdpSVuBAEoUgkHLEQd+6OWkVrids88gJt30oKTCiCDOmgJElJ4+ddHrO2fYU0h5oNkZewtAjXSNYptgmAsWwUht5GuqiVo4eJAG/wCNNGn0sox39llrgNhcMLV11x1oMQJJIM75UdPCn+OYI3doSlxSoScwgieRrtNun1rlkR/6zf0Ncv8AbVl/5hnzc/OmnFiuB5JrhJixW8lqtwWlvlYbUrq09hsE66845kmuWAXtypKlXiUCSMiQNR4iT3RxoXtrxpl524cvEv5c3VtIUqV6wAokZUwDMV3wnpB6x+HktMsQeZV3Rz9wFTGI2NhfqpjE6xsL9UUYftO0+6ttsypuMxggb4011g01wjELp59fXMobY7QEklaiN3EyCJ4AVDtbT2bdwQ2hIQo9p6QmeM5YKjr8a5Y9tWBkNrcN7+0kgmZiN40A1ndTd2b2A15pmA3sG680cWtshtOVtKUJ5JAA79KYYns6Ll5pwuupS2ZyJMJXBkTyM8eWlDWM7SMutISi96pYIJKUOwoxB9USBJmljG2iMiAxdStJBVmQvtADUap0k01sT73CRsbxnxRpjuLC2aU6pKlBMaIGpkx4DzpgnHWl2ouHU9WiCSlwajWBI4zvFQz/AEkW4SYLqtN0QCY4yd1DD3SCsvHRPUz6pSCrL36+sfdTmQOI0T2wPd+1GisbW/alyxR1hBypBGUAjeYVEgd30p/hCnVNJ9KShLvEIkiOEk8fAxQJhXSaQqHW4aAMJbAkHgJJAA8K7YLt7Dzjj63VIJ7CISQkEzzHajTSnOgfYgD7pxp32Nh91DbSN5Lt4c1k+R1HwNKtdpcaYeuFLSoZSEjtDKZCQDI4bqVWTdBdWbQQAoE1uxxpUq4pykbf1FfrnUps/wCunx/KlSrkxyOH/wByfH8qDl+sfE/OsUq5mq5aucfKlSpVKVwWqvWb8R/UafJ9U+X9K6VKmcSkTJFPn9x8D8qVKudolOqiU7660qVczRIE1O41HOb6xSqEKYLdmtlUqVIdU8La33/rlXX2/M/IUqVMKgPxp+16o8KTvHypUqL4LiuS+Hn865prFKoSmHUrsrh4Vh3cKVKl5pBquL24eI+lbr4VilXKQ6Lsn6flXN3fSpUv7VxWE762x3h4/nSpUgSN1UAaVKlUie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0" name="AutoShape 4" descr="data:image/jpeg;base64,/9j/4AAQSkZJRgABAQAAAQABAAD/2wCEAAkGBhQSERUUExQVFRUVGRgaGRgYFxgcGhgdHBcYHBgcGBocGyYeGBojGhgXHy8gIycpLCwsHR4xNTAqNSYrLCkBCQoKDgwOGg8PGjAkHyQqNCkxLC8pLCwtLSwsKSwsLCwsMCwsLCwsLCwsLCwsLCwsLCwsLCwsLCwsLCwsLCwsLP/AABEIAMEBBQMBIgACEQEDEQH/xAAcAAABBAMBAAAAAAAAAAAAAAAGAAQFBwECAwj/xABLEAABAwIDBAYHBQUFBgYDAAABAgMRAAQFEiEGMUFRBxMiYXGBFDJCkaGxwVJictHwIzOCkrJDU3Oi4RUkJcLS8TRUY4Oj4hYXRP/EABsBAAEFAQEAAAAAAAAAAAAAAAQBAgMFBgAH/8QAOREAAQMCAwUECQMEAwEAAAAAAQACAwQREiExBRNBUWFxgZGhBhQiIzKxwdHwFULhJDNSUxZi8UP/2gAMAwEAAhEDEQA/AIjCOhlxxKVlbIQpIKTBUSCOI4UTYf0Isp1cfUe5CEo+JJJ4cqMNllTaMHm2n+kVNJFYCs2xVbxzWusL2yRoiaAEIt9FNiAAULMcc5k+NcneiDDz/ZuDwcV9aNaRVVd+o1P+w+KXCEDI6H7FJmHj3Fz/AOtcrzoisF+w4k80uGT4yCKPCa5lM136lVamQ+KcGt5KuV9Clmdzj4HLMg/HLTy16GsPA7QeX4ux/SkUdhFbpTUn6pV/5lcWt5IOb6I8NG9lZ8XV/Q10X0S4af7AjvDjn1VRblpQa79Wq/8AYU3dtQSvoesjuLye7OP+maYXvQtbkdl1weJH5VYwrC91I3atWP8A6FcGN5KmbjoKMnI+g/iR9RTJzoPuOCmT5qFXaG6Sk0U3blWP3X7k7csVIf8A6OuObP8AMumj/QpeCIQ0fBz86v0JrOSnjb9UOI8P5Td0xefx0L3n90k/+5/pSb6Fbwz+ySnxcFX+ExXUGn/8gqenh/KaYmrzTc9E9+gkeirVBOqSkg94g/So1zYe4Qf2lu+kf4av+mvU8VsKmZ6RzfuaE0xBeTv/AMYXHqPA/gP5Vxd2eWPZc80GvW1YKJqX/krv9fn/AAk3IXj02BmJ94iu7GETMrA8iZr1e7hLKvWabPihJ+YpudlrQ77Zg/8AtI/Kph6Ss4sPiuMK8tJwM8VActDWhwZXMRzg/lXqtvZu1R6tuynwbR+Vd/8AZjMfum/5E/lXH0lbwjPik3K8mIwZZ0GvgFH6U/Y2RdUJhfk2o/GvUjeFtAyG0DwSPyrsmzQPYT/KKY70kPCPzS7kc15fttg31qAQ28ruDZnhPcKfr6Jb4f8A87m4Hen8/hXpYJA3Ckagf6RTftaEu6C8tu9Hd4klJtnsw39hR+ITB99Qd3ha2ypKkKSpPrJUII8RvFevOsHdUNtdY9bY3KEgZlNLjTUwmfpU1P6Qvc8NezXLVcYRZeUFJjfSpziCIXP2hPxI+lKtghV6c6O3gvDrY7/2YHu/QonihToyby4bb/hPzNFleW1Y/qH9p+aPGgWCmtFV0qJuNpLZD3UrebS7E5SYgROp3AxrBM0M2NzvhF0oKlAmsxUHs3tgzeqdDOaGlRmI7KgdxSe/XQwe6p2lkifG7C8WKS6aX+bKSiCqDlBMAngCY0HfUZs5tILhS2lpLb7WjjZIkd6TxT/pzFZ2htbolDlstJKPWZVADg+6uJQvgOFO8NtEqyvqaLbykZSVABYH2VRM6iiQxghu6xvy1B6jklvwUiKzFKlQgFkiVYKazQttPtJbnrLT0sWzxCRnIPZBgmFaJCinv0mpYoXSus0eV7DnkuvZE4TWqhVav4LitiA7a3JvGt5bVKiR3AkyO9Kp7qslpcpBUIJAkcjGo8qlqKZsQDmuDgeWveFwN1uE1tFcReIz5MwzQDlnWCSAY8jXahywjULljLWQKVKm2XJRWMlbVzdeSkSogDdJIHzpQ2+i5bZaWWsilXYV11qUUgitqwaQ5JbqOx5q4LChaqQl7QpKxIMbxyBO6TIFAjO2V3cNrShAF1bSH7VSdXEg6raIOYKHFM7iCOE2ZNRh2cZN2LvKQ8EFuQYBB+0OJ4eHlR9LUxMaRI251B68j0+SaQUPbK3Db7Jdw9zIZ/aMOdpKVHeCmQUcYUkgHvoyZKsozABUagTE8YkTUUzsmwi7N0gFDhCgoJMIVMdpSdxVp9d9TGamVMrJHXb569l+K4JVqoVtSoRKuPUiayWAQRz099daRrhcG6W68k7U23V3Cm/sKWPctVKu+3P/AI178bn9aqVerxG8bT0HyQB1XoboyM4Zb/hP9RopoA2S2ibssEYednKkEQkaklaoA/1rbCulppy4Sy+w5bZ4yKWZBndmEDKDz1Fee1FHNLLI9jbgEo0aIq2kL/oznoxSHY7JWQAn7Rk6AxMTpNUxh2y5vHy00rOlJl+5V6vflnhvInVW8wNBeOI2CX2ltLnK4kpMGDBEaHnUNdbIteiG0azMtmJKD2jxJUfanjNLRVop2FuhJ1tp1PO3AJC26HtkMfT6UbOyaBtWknM7rJXxWTPazHsjwkaCKPkmqn2tx5WE5LSySlsFIWt1QBUskkcRHDeRpwisbJ9Ly0rDV8nQn96B6s7s4Agp7xEd/Aqo2bNUs9Yhb7Pmep7Ugka04TqrcArYGuDT4UkKSQUkSCDIIO4gjeK7JVVBYtKkWaVKaxmpEizVabZX+E+lLZu2FB05VKeQkgyU6CUnMYSBwI+NWQV01vMLae0dbQ4PvpBjwkUXSTthfide3Q2K4hDvRzhLDLLirZ9x1lxfZCwRkyiCACBrJ1IAmBUZ0m7dm0SGLc/t3AJI/s0ndH3jw9/KpzanH2cLtCUhKTBDTYEAqMncNyQTJNUaLhanFXVwrMtZzSr5+7QDlWk2Ps07RqDUSfAOfHt7OPVC1E+6bYarlc3dwHUrLrinyYBzFR8Nd+sCvSeGJWGWw7+8CE5/xZRm+M1T/RhgCrq79KcR+za1E7sw9QDmR6x5GKuiofSepidMIYQLNGqWma4Nu7UrcGlWtZrKh18kSlNQ+0uy7N80G3s3ZOZKkmCkxE8j4EVMEVoDFSRvfG4OabFda6rFVnimE6tk3lqPZMlSR4aqR/DI7qaWe1dzcOl+zuFLXJKrN0JBiZhqNHAByIVx1qWxVnFbK4cfZV6Ww4oqU2QZRJ3BMyABAlGnMUr3Zz063bvrdk213mSoBJjNDmUlUgcJVMTwM1pA+MgPkwm+WIW8HDh2hMRTsntQL1pSsim1tqyOIV7KonQ8R4gGpw1zQ0lMqhIJ1UqAJIEST4DjQkOlSzNyGApRBMdbA6vNMATvKSdM0R86oTA6oc4wsNh5J17aoxpClSBoMDNOWaUUprgziDa1LQlxClNmFpCgSk8lAbvOpA2+YCRd5rFcbO/bdTnbWlaSSApJBGhg6jvpxFcWG9iuWtZpUqQBcvKe3yYvn9ZAddH/AMiqzWNuDN04r7Tjp965+tKvVof7bewfJAnUqx32ScGsZ1QXwFA6z6wTPd2d3fWu39gF2ocEEtZSFcSkwD9D5VMjDyvZtv7SEdcn+FxSp/lJptjbRdsV8QWsyTzCkBaR5THlWZbL7244PI81cUtixzDxHyR5sTinpFhbuEyooAUfvJJSZ75FSziaCOhd/NhoH2XXB78qv+ajtQrNVse7qHtHAlCtKHNsNjWr9nIvsuJnI4BJT3EcUnlVCYzgrlo8be6GWPVUNQAZgpPFB+HdFempoe2z2RaxBjIuEuCeqXxSTwP2kmNR3Twq12Ptd1K/dvzYfL+FHNCHjqql2P27ewxYadly2Ps7ymfaaPDw3GrvwPGWLtoOsLC0HyIPJQOoPdXnO/snbRw210gjL6pOsDgUnig/rlTzZ/aF7Dnw6yZQqApBPZWngD9Fbx7xWl2lsWGtjNRTfFr0P5zQkc7mHA9ej8lalNR2CbSs3duH21QgjtZiAUEbwvXQihXaTpaYZ7NsPSXD9lUIT4qjXy99YaKgqJpDExhJ0RxeGi5KPBFNMXxhu2ZW66oJQgSeZ7gOJJ0AoP2R6UG7xzqXEdS6fVGaUq0kgGBB5A76COlTEvS71LAJLbGit8Zt6j8kz3Gj6TY8z6oU8oI4nsTHStDMYKiMYxheI3Crl7sticiTuSkbh9SeJp/sbsq5ij+Zcot2z2iOPJKfvEceA14iY3DsPcvHEWrA00zH2UgbyeSRv791X5gWEN2jCGGh2UDU8SeKld5Na3bO0GbOpxSU+TrZ9EFTxGV29f3JxZWCGG0ttpCEJEBI3D9c67RXU0yxbDE3DSmllQSsQShWUjUbj5V5x8TvbPaVZXWmM3LrbKlMN9a4IyoJiZIB17gZqLwHbJD7hZdbXb3A/snPaHNBgZh+taiF7DuNLCbbE32lbw2spXPKEyNPKnltgT1wpIvkjrLZaVM3DSsuedSCnencJEcdKs9zA2M3N+uYI5ZHIjsTbklFwNZiuL10lsS4pKBzUoAe8mm1jtBbPKytPtOKHBK0k+6ZNV7YnEYgMkt0/iklIAgUqwldMXIc6Q7Z9ywdTb5s5AkJ9ZSJ7YT35eHHdVNJ6u5tUtJSE3DMkA+1rrl5gjeOBr0RFB21/Rkxdkut/sXyZKwOyo/fTz+8IPjWg2RtGOnGCQZX1+6HniMgyNiFx6J9qTdWhbWZcYISSd6kkdgnvEFJ8Bzo3Ka83WNrfWV8pDKlNXInsmCHAO1GuiwoCRz4VZ2ynS026QzeJ9He+0dG1cjrqie/Tvpdp7KcXGaDNpzsNR/CcyQfC7VT23+JPW9mXWSQpDjZVEepm1GvA6DzoVubRuwxCzvLbs217CFpkkArAIOpnWQrxSrnVg4zh6bm2caMEOoIB4ajsn3waDsc2PeODtWw/aPtKbKcu4HOZgn2UpWdeQoahlY1gY7K5IPUEa9xUhTjB2F2OJO24STb3QU83G5tSR+0Hhw/lo0S5WWk6Cd8D/WonH9qrezLYfUUlwkCATAESpUbkiRrQUrnVDxhbd1rZcbcfBOGWqlU3AJIg6cY08jxrpQba7bp9NVbuJKAuCy4SMjggRlI3hRJgz3aGitt3nUU0L4iMQ1zS6jJeX9sGCLhYI3OOD/NSp5trrdvf4rv9VKvUYb7tvYPkgHaq+NlLILwxhBHZWwkEdykQR7jQFg9yr0BSFTLaHG/5S4B7gRVk7JLmwtf8Fv+gVXhti0/iNvplBK0jkHEz9U+6sNSuu+VvW/nY/NWlOfeDv8AkpHofvEM4W444oIQhxRUTuACG/17qlj0sWQUkK65CVblqaIT4780eVVnsmtdwx6Put2lF5376iEhCT3DL8zyg3ftg6mClJSABECO4RugCiauli37nSXJJ4G1gn01K6ZmK9girEdoUmzeuLVbbpbbUoaymQJhQkEaA6aGgnaTHDet4SuOr658lQCtxSpKTB3xqffQ3iTXoT2ZGZLD6VNupSfZIhQA5wcwniKs/Ddi7bqLUFRc9HBU04CUzn7WaAY5HyFQ7uGiDZDncmx4/CRY99kPIxzXFh4JpcMWmOMOAAgtEpSuIW2ogz3FPdJB7qprFcIdsHlW9wOzwPCDuUg8Un9ag1fuy2yrdg0ptoqVmUVFSonkBppoNKa7dbHov2MsAOoBLazwPFKvun4aGpdnbYFHUYWk7vr+aKCWESNz1VA3F07bocbSpXVPAZgDoYMiaf2GVTKY3xJPf9abO2ymlqtHwUkEpE70ngO8cQfzpzheGFsZSoGd3d3V6VRCNzt7EMna9qp57gYXajzTPELc/vASFIg6b/HxG+kzjDj3WuLUSVyVGBqZJ186l3WARBOhH6+ZpguxyIKUCN/v3US+m97vRyUTZbtwlWZ0IYYkWjjsDO44QTGuVKUwPeo/CrMSmKrjoOvAbN1udUPE+SkJj4g1Yq1V4ztfF67Ji5rQRZsFlso1hIoK2w6TWbJRaQnrrj7AMJTI0znnxgCfCo3ZTpSW68GrxtLXWH9mtMgTwSuSY7j7+dRN2dO6Pe4cvM9ylAJBIGQ1Kn8Q6NbN51x5xLinHFZs3WKGU/djQDuM1L2Fh6Jb5Elx0NhRTnVmWeOWYGnAU8Q6DqDNdEmoX1ErwGvNwOCbhsvP2JbSJv31uXawAnRtskpSB3d87+NR1xZtpWHLV0JcSQpIC9Z+6SdDV4YhsDYPLLi7dOcmSUlSZJ4kJIBPlQ/tR0VMLZUbVJQ6nUJKlFK+Y7RMHkeda2n23SgCPDYadFXvpJC7GHlONgekkXYDL8IuBpyDkb4HBf3fdyBxNeYWGcyihRKH0HsqMiYO5XEKEb9+ndVn7DdJ8/7vfqyuJHZdO5UDcvhMblcfHUhbU2MW3mpxly+3RTw1AJwO1VoClmqscS6VH1rV6Iwgtey47mBMRJCQd086b4R0uOpcW1etoT2VFK25iQNAROoO6edV/wCjVRjx4fPNPFRGXYb5pl0k4kDjLYT6zSEAxvGiln4KFDG1CkhhsZQVE9knekcY8vnXOxeceuHbpySVlW/iDp7gBFd8NcZdvkG4Xlt2O0smeHsgDUlSsqYHfyrbQxikpwNbDxVS4mepFtArs2FwldtYstuElYTmVJ3FXayjuTMeVT8VAbN7aW16paWFkqRqQoZSR9oDiKnxXnFSJN6d4LEm/irxKq86TcQaQptD9sXGlhWZ1Oi2zoB1ZiJ4lJOoqwVrpre2SHkFDiQtKt6VCQf1z306lmEMoe4XHgutcKnsDwdy5act2yHkN/tLZ3NGQlaQpOvqgiVFBggpkb9bkYbISJ1MAfConZ3ZVmzzhkKAWQTmMnTcJ5DWp5NEV1UJnWbp/wCLgLLzFtXPpTv+I5/V4Uq32lbm4d3/AL1z+s1mvRoT7tvYEA7Veg9kFzY23+C3/SKDNph1WLLMaPWs/jKFbk/ehI0or2JWTh9qebLf9IoW6SFgX2H/AGgpRPhmRv7tFVgKQWq3t54vv9FYxktc0jmoDArcMuXbASEkuJWNNOrUnQa8jIombfCElSlAJAlROgAjee4U1u8JS86HZUlaOKTBUN+VXNMge81i6sEut5HJykgkTxBkdxHcaPke2RwJ71fxscxhaO5DaLNWJvPOFS0WohKE7sxEQe48T4gVKsYTcsJS2jELlDe5KRBgcgTu0qaLaW0AJ7KQIAA5fX61D4Mq7xIEslpltpWXMrMpRJE7hpu/71KZS4E5Bg52y8tUJJHFGAZcyV1ZwJ8GWr67Dn2lLzA+KZ+tao20vbG6bbvFpfYXpnSkJI1AKv4SdQeHGubFzcWmJJtn3utStskEISkTlzCNJ9lQ38aY7XNl+9tWBpmWP8ywPgAaUMbIQ2SzmkXvbh0yCElbE6MvjFrZKS6atnwUN3KR2swbWRxBktnyII8xQggFTaFiIUJPcePx+dXNttgnpNg+0n1inMn8STmSPhHnVO7JuBbTiDEg6eY08NQavfROsuzdE9PqPsqDaLPZxLDbcyDv3/nTd9mNSdxj4U6ByKAJ1HymtnFSNR+gIrfWuqa9lMdDFzkvblr7SAqO9KvyWasHpA2iXZWS3WgOsJCETuBVPajjABMc4qo9kMUTa4q2tRCUKC0qJOgGUyT7gaJds9tWcQw14JSWy24hSAtSQXAFQSlMzoFajhO/fXlu16E/qmO123F1o6d94gg/CLEx1yyVuudoqOp7Wu88TMzTy4YStMKEj9buVQGE4i+U5UFs5QBCt8d3Opqy6yD1pTJ4DhT5mua4uJW/2dLC+FsTGG1szbLrdTGx+3Rw4dRcBS2CSUKESmTqIO8E6xOnnRBfdNTA0YZddVwzQlPwk0GONyNQD41otSUJkwkChH09PK/G5l3duRQMmxAHkh9m9miIWulu8CpctWyjkMwI+J+VWDsltY1ftFbfZUn12zGZP5pPA1T1vcpWJBn9caxYX67K5TctHQKGdH20n1hy1Hxg1HPQxTNLWtwu4fYoSs2YIYt9C7EPzNE3TBsblIvmBBkdaBz9lf0Pl30FLt03TIcT2VAbvvDenwPDxr0C4G7q3I9Zp5HvSsfrzFUMuwVhl+thzVtRAkjQg/u1/Q+fKjth1hkYYJPib8v4WQroj/cbqFvszfy2ppUJW3JE6ZhPaH4tfcK7XNm2pSFKAJSeO4g/Pd8aeOWyQorQkAnQ6bxyPMaUgMyjw0nz3/Q1ow21xwVE+UF2NuRUffLyJURuSDUbg+DBSUuuQpKpIHPXUnznSnO0bmVtX3iB9fpUkvB12i0MOEkLZQ42Y07QlxI8FE+4UDXSFrA0HM/ILT+jUTH1AMguD87LvsW2lrFbZSNM6nEkDdGRXu4e6re2lx9NpbLeUM2UaJmMyiYAnhqfnVJP9a2pDrJyutqzpPwI5a0toNtbu7S2i5QENIWFKypIzHgTJPuFZ2eiNXIx5IsMjz1+q0O0aRzKj2W2B42y6pY1it7fqzuuFpA9VtMgD+EHXxVrUpsz0iXNgoN3OZ9iYCplSdfZUd4+6fKKYN3aF6JUlR7jrWL/ACpbVn9WDPfyjvokhrhunMGHlb5KzfsimMF2OzHG/wA1dDm1FsGkOqebShxIUgqUBIPIHWuLG21kd1yz5qj51ROG4cFNpUsq1Ggnhw767PYSykSZSPxEUB+lU4Ni4+AVSzZU7o8eQGuZTHFSlT7uUgjrFwd8gqMUqYsLSJAkiTr8vhWa2UeTAOizr22cQvQ/R+n/AIbaa/2SPlQhtgesxy3bHsMk+cOGfiKNNgWinDbQH+5QfeJ+tAmNuZtoHI/s2APPKk/81YamH9VKeQd87KwhF3tHVSrrxTMbhoe+ssgAax8K5alKv1wrvbonwgU8rTcFH4m/DSlREJURryGnhUj0NMxh5UfbdWfcEp+aTUZtTHozw5IX/SRU90TJ/wCGtzxU7/WaSpyoyebgqfaBu9o6Ie21Tkxu1Ur1VJSB5h1PzqHxy7yYtZqV2UpU2SoxAhzX3AiinpbwhwttXTQlVssExvCcwIPgFAe+hbbTFra4susQtHWSghPtpJ0UkjfATIndoKNoiJI4yM8sB6IRpBicwnjdXWF/CvPtw16NizzA0SVLSOGkhaf8ukVdGyDq12NupYIUW0zIIP3Z8oPnVP8ASY1kxgqHtFs+9sA/Kk9HHbmuMf5kUBVNDoim2MJlc7qbF06TWLpxRMHcmPDU6eVZWjSvWL3OSz4FgLqOxBCetbK5y5hmg6wTrHlNWHivRRHpLgKS0llXo6EzmBCeznkan1jM6kzVd4q32Z5EV6Nwa4Dts0reFNoJ75QJrBelE8lNKx7Drqrmhs5ll5tsLMOIBQcriTz38qkrDGZOR4ZV7pO4+PKt9t9ljaX6mkdlKzma4CFHQT3EFPlTe3KX5beEOp48fH/SoXFkrA/UHPqLrV7PmeLbv2Xaf9XW4dDyU+2mmTNh6ResWxJCHCCqO4kke4R50waunLaEudtrgocP1yPlU5sstK8Ws1AyDm18lfWB50IWGMOcORIPcrWtq2yU7m/C4WuDrb6hT+1vRkpOZ+xmRvZnh9wk9r8J15GghOIodQULhCtxCtN3KflXonLpQ1jHR1ZXS+scahZ1JbUUZu9UaE9++qel2oLYai5toRr381nqerkpwQ3Np1B0Qb0OYpcF11gKz2zYmT7JJ0CT36yPE6cTLbfYZF+0kiEPNg5FcDxyq4xPHhU1hWDM2zYQw2ltH3Rv7yd6j3mtsWxRFuyt5Z7KBPjwAHeTAoWasc+q3sAsfn29qBcAb8lRGHXKkKUy5IWgkR4GDPeD76lbhuIIAqMwpovPPXK9OsWrLyJKpWR3TA8qlr6YMcP1pXo0WLAC7VZCqDRKQxDm0q5bnjmHvj/vVg9JFo4puzfCSciRIH3kjOPl7qB7ix6+6tmP71xIPhIB+E16DetkqRlKQU8iNNN1ZvblUIJYja+vgclodju3bQ7qqFTirR3qj8QI+elZebQtBghSTpoZ+NGfSriaUoRatpTmUM6tBoB6g7pVJPcBQNaW2RsI5a+e81DE4PjEoyvw6c1vdn10tWXNe0YQNfouVrhLbawtMz491O7qyQ6nKqTqDpWwFdmhMJ05fGnl7icV81atp4mRlmEBp1CZXdyG4ABUo6IQBqTujSi3ZvoyClJcvlFSlalgaJHJKlb/ABAjlJrrsFs4MyrskLUVKS2QdEpSopkciYPl40fpa1Cjv7qBqq0wnBGbHiePYFk6+qNS4i/s8APmVRW26AnEbkJSAA4QAAAAIEaVmuG212f9o3QIJh1WtKtfC/FG09AsyQbq+NkVzY23+C3/AEiq4Q7OM3yt8HLPgUiPhVh7EojD7Sf7hr4oB+tVnbOf8Sv/APFUf86qxdKPeT/nFWdN/eZ+cER2euYc9PeDToOZUjwqJS9lMjcCPka3XclQjh3UpC0VlH7WuFdqsJkk8AJJEgn4TXXZHpJt7S0aYcbeCkA5iEiCSomRJB4x5VzvQZEiNKbuthbakq1B7MGeXCiLRvi3cguL31QdTSGV2IG2StPC8VaumkutKztr3H4EEcD3UxusDsGlhbjVshROhWltMnuB0oH6GcQU24/aLPqkrAPMEBXvBSfKiC/wPDLVxb92tLjhJMPr6wiTuQ2ZJ38QarX024ndEHOtwtqQVRE80aBW7vqi+lJebF0j/C+CQfrVy4HjLV00HGCck5RKCncOAIGkctKpHpMWDjRj2Q37w2CfDhVh6PMcK+zh+XChqD7soX2kel7KN36j4RUzbEkCSToKiLm1K1PLj92Ek+akI+ahUlheqUnuH0r06CQOnkCpZG2jauOLKBbPd+dXt0evhzDrcjgjL/KSPpVB4xog79YFWl0YY91GEPOu+rbrXH3pSkgDxUqPOsr6WxGRjMOoI80fQZAqC6ULoO4u0gf2KEZu49pf1FDuM4VnOdvRxOunH/WtWLxTinr17VThUrynh3bgO4U/Yu86EriMw0H699VYDoWta39ot38Vu9m00bqcxyau9rqBoD2qKw7GkrHVugAnTUaK/I13sFLsblFyykOBBJKFawCIMeR37xUdj+G5T1g4nUd/OpjD38zaTI3ezw7jxBFTPwhuJuhyITWxGoe6lqfibo7jZXLsvtcxfNhTaoWB2m1EZk/9Se8fCmG0mFO3d2i3W4tq1LeY5JHWqCiFIKuEJgweE6HhXeyywxiVspMJDilJVy1SR9aufEmXFMrSyoIcKTkUdyVQYJrMzxtpJgY9HDK/Dh5Kgqad0Ehjdw801wsW1sU2bSkpUElQbKiVRMk6+M0BdNGPnI3aNntLIUr5IHvk+Qop2f2PasUruHll1/KpTjqp0EEqyzrEcTqfhVWJcN5eu3Lm4EkDvOiR/CgfKjtlUrJqvGDiDc7ni5V1TNuoi5PrVkNsNpPsgCOHMkx5nzrDzkhR5QPl9RUe5iaVr6tKiVCZEGNN+sRW7SZJ1hIEmtysqWm93J/0bWPX4xmOot0FXgYCR8VmrvKarDoRw/8AZ3NwRq6vKJ+yO0ffmT7qs5a415V55t2YS1ZAOmS1dMzBGAqP22uw9izg1hHZ/kSAf8xNM6bNv9ddXDwiFuEj+JSlfKKdLEVcObgDWcgAt3sRgbTX5kn6JZqRJ4VzJrAfA/13U2xVs54tnoudqXbY57Za0qnVMgpI37uPgQfEVY+yO2PpbXbAQ4lWVSdwJEGRy04cKrouHfpT7Yy/Dd2ptzc4ZSd3aIiPOPh30lREJoziGYzvxWYr6SKG0kehOfLPioLat9Pp90R/eq+dKmu1Ks17ck6ftVDTuMfSlWigyiaOg+Sybhmr92EuM2G2h/8ARQPcI+lA13YIYxe4bjKh1vrRJJJMgqg8pK9O6iPoqvwvDGE6y2FA+HWuAeenyph0pYUuGb1qCbckLEalCiPhMj+KsXF7utkiOQdcd97hGxOwlr+SjggxO7Sd06c6YnaBKT1aUOurG/q2yr3kaVIWV2h1CVoPZUn3TOniDpUD6cvDbsPIJKFmFJn1gdSk/Md4o6JmIlpGfAadyuaqV7GB8eidYhj6kAFyzfQFaArSEz4A0/6tPZPA8InhRVtbYov8PztEKyjrmzzgGU+JTI8aCMDuetYBntI7O/lBBjhpULHtlixgWINiFFR1L3vLHnhkm2xFx1eOFP8AeZwPNEj5CrN2h2UadK30W7DlzlASXQSkkbswGhIHdyqnLq89ExO3uiOwFIJju0UPHLuq/wCzvkPNpcbUFoUJSoGQRUW0y+N0czP8beHAqsnBErgeag9lWbxCT6Y42SfUQhAGUDvEAjujTnVKbRuddi9yreAtwDwByD5V6FvnktoU6ofu0qVPKASfgK844UrMt1w+sswPEyo/Eirb0Y97VOkItp2c1X1ZtEbLexZJdukp/wDLOE9+XIv5pB8qb4EoZBviSP176nNjrXPfXKCNVWtwPAlA/wC1DuCL7P8AFPvFbGlf/XSt7PzyQEg9w1bbQE5eWtSFzeOC0t7JPYQ6S8vQyvtKSmZ4BKAQOJPhTfGGJbJPcalNo3yr/Z9yodlTAan7zSlIV3biDQm2gRKzLn4gZIvZeFzgHaXF02xNITbLA3BIA94rphg/ZN9yBSxFnM0tPEjTy1+lc8HuQWU/dGU+VZrMxd/0XpQDW1gGgwWHcUjZm5u2LYf2ixPhOvuTmNF+1GwirR3rrVlTzC/WaE5m/wAJGuXkYMbjQ3s/chrF7VxeiCQJO4SCn5lNX2Jqvrqt9M6PDm0jTnn9Flq+R/rb3A2IOSprZPZe4urpCnGFsNMkrlYMk6QkSBJ7x41dKVCNKA8ZViN68u3ZQbVhJKVPKnMsD7J3kHgE+ZFEGzht7eLJp0uLZTmUCZIk6zwGp9UbpHOq6vLpQHG1wPhGdhzJQcs75nYnm5UL0sYx1NiUAwp5QSPAdpXloB51Wzbno9r2h2onj6yogeWgqY28vTeYkUCS1baHlp60+K9PAUO4+VKCDEJBPmY0+tavY1N6vTAnU5qhrX72VsPiuezzENrOpMwTz0B+ajUxdWoFm4smJIQB9oqmR5IE0w2fahkqJ9Zazy3QPpU5gqRd3VmxvS2VLcTwkKKtf5Uj+IUdVTOiix+PYhoomy1LgdFZWxGDejWTLZEKyBSh95XaI8pjyqfIrQ9/uFZmBu8q8zke6R5edSbrRW4Lz/iGE+iX1xb705syfAwpPwUK3miXpOtG28QYdUrKl4AL0kgJISVRx7JHmmhe9UApWUykEwTppJ1PLTWtcx++Yx/Mea1ex6n3JYf2puq6yqEpJ75gb+J4e6iy56NXFWjjzjiHFJQVtNtSUbgqSSO0cs8OWtAtqh28eS0wkqM6xu5STwA316Hwiy6m3aazZurQlMnjAiagr6h1KGYdb5jjb6Kmr6kzSFrXEt8lQ9tl6pGSNxzDkcyvhEGk7apWkycqvZVyP5frhUltVhfo+JrbQk5XjmSkAn1gFQAPvZxFMUvJ6wNwpSiYhKcx8NJJPcKNBLrSM4i6tqWeCWlDZiMsjfoh90qClZ1ZlZjJk6niaxUltBbJbunUJMhKo3cQAFaRprNKr+P4B2LGy4cZwaXy7FZfQso+hLTydVp3FKT8yaPH2AtKkKEpUCkjmCII91V90KuAWT61EJSl4yomAB1aZ1O4VJXyMQVcHJfWqI7SWd/ZB1z9iTpvNYSthMlXIcVrHU/xdEsdZoQY3bKw+4ctnDKCrM2eGu4+B+BBpzjCUusLSfskjuIkgz4xXLabExiGIAt/umIBV9oIUVf5lHQchTe5Qq7uG7JshJcPbUdwEFW7uAnv0FWwaSWvdk613dFZQzYad2PTQIy6HblS7FSVDsocIT3gpBI9/wA++g5Fj6Ne3NseeZPeBqn3oUD5UVsY+9bn0LDrBZDJKCtyQkmdVGIGu+SryrGM4CrEHGnW3bZu8ZTDjWfOk9oxJRrEEjdxiaEY7DNI99g1/W9uRNtEBDJu3tcOCgbu1Q6ClSZB0I/Lke8U36PNpfQr1VqXf92WT650QuNCDuBJ7J4HfwrG1ODXVmhPXXTOZwxkaQsry8Sndp4kb4ovwTZPD37BbFusLLiQVuH94lY1SopOqYPs951M1K98bYPb9prsstB1z5IqrqGTEYBmE06SOkZpDbtmxLjywULI9VE+sJ9pUaRuE68qrixQppCZiZJPcf8ASKcX2BLw95Tdw2QVapeSSUODhBPq+HvpviF2gNnIpSlAwIScu7eVGDPIRz3DfrtjQUdFCHsfclZypMsjsNskQdFY6zEbkmZLKwFciopHymg7Cm8hUg70qg/L5g0a7CbVWuHJQFpWtdwAt1wf2WpDaAk6qESokfaG+pzaTo0F0Td2DiQXe2UKkIcnWUGOzPI6Sd4qui2m2n2g+WYEMdoexEPgLoQ1uoVfvpBTlJmRRZ0eXTN1brwy7EypS2jx11OU8FAyRzkjnQnftu26slw0tpX3hAPgdx8q0wQOOXbAYP7TrE5TwnMDr3RM91Xe1mw1lKXteMswQeKEpscb7EKdxzZ1/DlBD3bYUYbeG4ckrG9J/QqCvEdQ51ifUVosfWrV6VsXYFmthZCnXMuRI1IhQOY8gII791VXiyyi2ShXrLAEcognzrH0Uj5mNe8Zk2PXqttTVDnwODz8Au08jy79E4xO3ztyN6O0kjwn5Vd2xO0Hptk08fXjKv8AEnf79D51Rzp6u3AUdcsefKjXY+3xBvC2U2aUy866pSlZewnshJGbTKcqtYPCKHroBLAASBZ2ROXao9sW3jHWzLc0fbVWl262G7RaWiswtwk5kpj2IG88657LbHM2KSUyt1Xruq9Y8wPsieHvmueyiHGAWbq5S9cKJXlzEqSmBI1gxOu4DlRGRWelkfE3ctPs8x+76qn6qmdqMOVZ4k6DPV3faQe8qJI5esSPNPOofEGM6eREx4jeKIOlvalh5SLZoFx1pc506wYMoSN6jIE8AU+MDl1cyhSladkkgcDGvxr0DZb5H0zd4LGyz9ezDMHtKd7Ps52IEEZlDw9oe8fI1N9HiRbYotpQ/wDENZkE75BBIHiBPkKB9iLohSjJGQpPMb5iOe8DzosZK0X9neKCurQvq3CR6gXITm5DU68KfVwump3xnlknRER1eXHVXPFRG1WOC0tnH4BUkAJB3FRMJHhxPcKdXmO27QJcebSBvlaaC9tdrMPubVxgXCSveggKKcyTI1CSIO7zrz+no5DM0PYbXzyOivcQtkq2fuXbt0v3CipR3A6AAbtNwHIedcnrVT9wzbI0LqgDy1+g1NPF4m0620RCXAkIWjnkEBQ/EI91NLy56taHkKyutqCkHvGuvCK14Dg/Da3AdOS0YbH+nkwm3P6q79nNkWLNoIaTr7S/aUeJJ5d1S5E/TvNVWx03OFI/3VBXGpC1QTzCQnQd0mso6al+3boHeFqHwI+tZ+XZNa8lzhc9oWa3zNLo22h2Kt7xSS6FZkiM6FZTvmOII37674Lsvb2YhlsJPFZ7Sz/Fy7hAoPY6aGNAppY/CU6eRNSA6VLRQ9ZSfxJP0n9Gk9S2hYREHD25JwezVVHir2e5uFAb3XD/AJ1VmtMwU68pAlKlqI3mAVKI+FYrcMuxobyQlr5ow6OX7dzD7q0un0sBbgCSpQGoAMidD6qdKksT2GZtrJ160ccunogKQsGEq0WQlvU9kmdTQjsphjCk3aLk5UNLQoKzBJBhxO/v00ipy36Om3AFW9woAiQSmZB4ykpNVU1PhlLg8gE3ItkdFEatjDhcE42eskotWwN5GZRiCVHeDInTQeVR2MBdtctXrQJ6vLmHhO/uIJSeVNl7JpF16MbqXjrHVqjdME5oBgExWuNbHXDJCUdY6Fb8iVAAcZ7UVwphvCS69+HMFWDtpxPjERbbkrBGCKxVIuEXz6LdwfuI0QQAFJBBAI8QamsC2Rs7DtJCQv8AvHFJzd8EwEjwFUxiGzj9spoFaiHSAMpVCSSNCOetP39g3UuISpWdKpzrEdnyKpVQUmzXOGDfWbyA4cuF0F65EM1YPSBiNsthZbctlXOXIglxGZKSe3l13wSBu3nWoXYzCrK1dRcOX7JWEeoFpACiIIKs3aSOUDUVAXuyLTQSB17y1GAlGVI7ySUwkeJrd3YhJeSlIWG4BKytO/7KQEkyOZ0qWOhayHciQ2PQeCj9ejJurWe2ssCO1dW5HLOk/CaBtqPQ7u5bU5iDItEAHqkBWaeMBKYM/a3gSIqIuth7ZtBWt10ISJJkbvJFML7B7Bu3S/necC9G0hWUrI3+xuFMptmxwm7Hu5aDyXevMfoE/uNmcLWvMnEgJVJCkH1J9UGBBG6fhVmW22NglCUoumAlIAA6wCABAGvdVa4PsdbOspcUl5pSgewViRqQPYG/Q+dNML2TQ8V9Y2+wEnTMtBzf5OHdpTqigbOAJJHHD2fZcK5gvkrRe22w9YyqubcjkVAj4iKxa3Vi2lTlv6LnKVEdWpoFcAmAQZ1OlVw10eNAqLjylAnshMCNeJ1k+6uL/R4mRkdOXWcwkjlEQD50ONkwgWbIfp9Eo2jGoU4l1zy7i4WnrFqOhIGXhuO6AIHICozF8QSp5JBCkoAOmoJ3+fCp5WydsHwyt5xTq9yUpA4T2jBgaU8c2Ls1OpYTcKS8TqJBJAEkQEwDGtXLY42uvfh5I922miAQMbYa35rhskuwUrrr91S1To0G1lI/ERw7hHfyqxVdKtglOVJdAAgZWoAEQIEiIoTudlgh1LLNk2pMAqedUrKOYgKnN+dctp9j7ZK2ldc1bTplO5RmZ1PkZ03UFPRQVDwXk9BwHdZAHaGN13alPdmcdwy0UXlPPvPmRmU2QdRrAmCSOJUam8Q6W7Vba0NqebWpKglZbBCSRoqAudO4UI4jsG6q4zNhlLUghJHCNQQkdr308uOjtta0r6wIAygpSkBJjfEnsz50x+z6Z7w97iT+dEz14BB7Cmme2HOscVJJSlfZ1IgFSQTIgz3xwpXN8gt6KVmn1cuhHeqdNeEVYjexloNOqRHmf+au7uz9m0AooYQOagAJ4amrb1ptrAIAysL8diSq1wzE0siGWVOOHVS1HeeMJSDprUlbYTeXq5XLSCnQKzBPkkmeZ3UX43bXCkIFiptIUTmV2YiNCk6jfyB313v3fRbXrHCFrSkZtyc6o4eJ5UjqkkANSb2xxMGZ8UC7QbGLt0plS3ioxCEnQRMnee7dRRh+wFqGwVNrUuAe0tX/ACwBUphN+4bbrHWilcKOQAkwCYHPUQYrXZzHVXDKnFILPbIAIIzJ3hWvjB76gdLIR2JrppSNdEEubGF9xSfR3bQp3FSittWsGCQO7cTTXY/ZfrbpSHg5lbJ3phJgn1pMgEjgDPdVmWuItvpltfWAGDl5+Md4qLNvfG7BltNqk6iQVERx0mSeR0pRM4gg5J7amSxbpksXeNJYvGrYNANuJGVYAAzExER3DjxGlSGNXLIQUuOIaCgUpWrKIJB1Tm0MUw2k2g9GU2PRnHQZUFJE5VbgNQSDHHTfxrhtK1ZlLVxdpWN0JOYgEiYKU/WowM2lQgZtKhbvZuzsbdTrgNxJSNSDJMxlEQkEcZNa7NsWl0CtNslJREpJkHfx5aHhRDit51ln1lu0HwsDIiNCJiSkjcI3V22Xt1i3h5pplUmENiABwzCSJ31JjOG51vzUgeS0k635/RCvRzaoUbjPGnVx73O/wrNQ1piCrVx5KY9aDI+yVR86zRxaTmrYG4T/AGQwdq+9KCgsJ6xpzTQxCwQTrz/KjR3GRbpCbZoXJbIStCFDMhMcYk8Kr3YDbY2Ta8gQVLKQqSQYR6sD1TIUZkcNONS+FbaNsOvPIYlx/VZKwRvJ7ICRlE76ikhLjfyQssJe7F5I4w+xZU56T6P1b7g1zKOYbu+AdBuoX2+uA/cMWaXHAvNKwgSBIlObUGQNe6ai8F23TbuPOKbW6XlZjncPZiYCT5nfwFSo6SrfOXE2ZDhEFWdOYgcJyzFRCB7XYrX5KEQvDsWqn7zaJm3cat1FSnFQAlKcxHIq5bifI1ysHLxdwsu9WhkSEIASSddFE792+oI9ItuXA6qyHWxAXnTMfyA0wwvpCdAdFwOsz+pkypyb+7Xhv5b6b6u+2Q8U31d1sgi1/CHHLtBNwhLTeVRZTOc8e3BBynf9K6Y3hls480l19TZnstJXl6wk6SB2uFAWzm0dtarU4pp511WmdS0SE8gIMa8aeIx2yVeemON3JUMpSiWsoISBJMgnnEb6XcPv2BKKdwPYEa4njNs2+3auJUpT4EDJKdSQAr3cjwrnYuO+mLZNshNq2kdW5l4wCI8dRAGkVDu9LVqDrbOSJAVKJ+O7yNRuMdJXXMlDSHbdZIhaVJVx1EaESOVMED9LJop3DKyK8VfuU3TKWWELYURnUTqnWFTuiBqNDNcsdxN9p9pDVsXW1xmcB3GYI3QmBrJ0NMsL6Q7VDSEuekKWlIClFtHaManR004c6SrOfUfI/An/AK6TdPB+FN3Lh+1K92Q666S8p9RbQQUtgQAU8Z3QTrunvqP2iw7EFXIFsIZIHa7EfeK82unIUPWO0TAuC++9dOKBJSlKEpQAdwI6zXw0HjXM7SNOXofXcXIbQpKkISjUREp9eBrxgyKlEbwc+XJPETwc+A5K0GcISk5tM8AFQABP1ieFD+0OKWlg71i0ZrhwTKUjNl9WSokATEczUDtBt6h5TYt7h1gCc8tgzujQKJ010qQO1uGLKFPnrXGxAWppUnvjKRvkwTUbYXjMpGwPGZCmcSdvD1K7YIUhQBWlYCVQYI37tCdOdNNsmrQtoXdhUA5UlEzJ3jQbtPhUfjvSQiUJsyhWbRRczICd28GNN+s8N1TV1iFjcNhL1wwsaEgqEZgNYnWJmkwuYQSPDVMLHsIJH3XLEcHbvrdpSVuBAEoUgkHLEQd+6OWkVrids88gJt30oKTCiCDOmgJElJ4+ddHrO2fYU0h5oNkZewtAjXSNYptgmAsWwUht5GuqiVo4eJAG/wCNNGn0sox39llrgNhcMLV11x1oMQJJIM75UdPCn+OYI3doSlxSoScwgieRrtNun1rlkR/6zf0Ncv8AbVl/5hnzc/OmnFiuB5JrhJixW8lqtwWlvlYbUrq09hsE66845kmuWAXtypKlXiUCSMiQNR4iT3RxoXtrxpl524cvEv5c3VtIUqV6wAokZUwDMV3wnpB6x+HktMsQeZV3Rz9wFTGI2NhfqpjE6xsL9UUYftO0+6ttsypuMxggb4011g01wjELp59fXMobY7QEklaiN3EyCJ4AVDtbT2bdwQ2hIQo9p6QmeM5YKjr8a5Y9tWBkNrcN7+0kgmZiN40A1ndTd2b2A15pmA3sG680cWtshtOVtKUJ5JAA79KYYns6Ll5pwuupS2ZyJMJXBkTyM8eWlDWM7SMutISi96pYIJKUOwoxB9USBJmljG2iMiAxdStJBVmQvtADUap0k01sT73CRsbxnxRpjuLC2aU6pKlBMaIGpkx4DzpgnHWl2ouHU9WiCSlwajWBI4zvFQz/AEkW4SYLqtN0QCY4yd1DD3SCsvHRPUz6pSCrL36+sfdTmQOI0T2wPd+1GisbW/alyxR1hBypBGUAjeYVEgd30p/hCnVNJ9KShLvEIkiOEk8fAxQJhXSaQqHW4aAMJbAkHgJJAA8K7YLt7Dzjj63VIJ7CISQkEzzHajTSnOgfYgD7pxp32Nh91DbSN5Lt4c1k+R1HwNKtdpcaYeuFLSoZSEjtDKZCQDI4bqVWTdBdWbQQAoE1uxxpUq4pykbf1FfrnUps/wCunx/KlSrkxyOH/wByfH8qDl+sfE/OsUq5mq5aucfKlSpVKVwWqvWb8R/UafJ9U+X9K6VKmcSkTJFPn9x8D8qVKudolOqiU7660qVczRIE1O41HOb6xSqEKYLdmtlUqVIdU8La33/rlXX2/M/IUqVMKgPxp+16o8KTvHypUqL4LiuS+Hn865prFKoSmHUrsrh4Vh3cKVKl5pBquL24eI+lbr4VilXKQ6Lsn6flXN3fSpUv7VxWE762x3h4/nSpUgSN1UAaVKlUie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2" name="AutoShape 6" descr="data:image/jpeg;base64,/9j/4AAQSkZJRgABAQAAAQABAAD/2wCEAAkGBhQSERUUExQVFRUVGRgaGRgYFxgcGhgdHBcYHBgcGBocGyYeGBojGhgXHy8gIycpLCwsHR4xNTAqNSYrLCkBCQoKDgwOGg8PGjAkHyQqNCkxLC8pLCwtLSwsKSwsLCwsMCwsLCwsLCwsLCwsLCwsLCwsLCwsLCwsLCwsLCwsLP/AABEIAMEBBQMBIgACEQEDEQH/xAAcAAABBAMBAAAAAAAAAAAAAAAGAAQFBwECAwj/xABLEAABAwIDBAYHBQUFBgYDAAABAgMRAAQFEiEGMUFRBxMiYXGBFDJCkaGxwVJictHwIzOCkrJDU3Oi4RUkJcLS8TRUY4Oj4hYXRP/EABsBAAEFAQEAAAAAAAAAAAAAAAQBAgMFBgAH/8QAOREAAQMCAwUECQMEAwEAAAAAAQACAwQREiExBRNBUWFxgZGhBhQiIzKxwdHwFULhJDNSUxZi8UP/2gAMAwEAAhEDEQA/AIjCOhlxxKVlbIQpIKTBUSCOI4UTYf0Isp1cfUe5CEo+JJJ4cqMNllTaMHm2n+kVNJFYCs2xVbxzWusL2yRoiaAEIt9FNiAAULMcc5k+NcneiDDz/ZuDwcV9aNaRVVd+o1P+w+KXCEDI6H7FJmHj3Fz/AOtcrzoisF+w4k80uGT4yCKPCa5lM136lVamQ+KcGt5KuV9Clmdzj4HLMg/HLTy16GsPA7QeX4ux/SkUdhFbpTUn6pV/5lcWt5IOb6I8NG9lZ8XV/Q10X0S4af7AjvDjn1VRblpQa79Wq/8AYU3dtQSvoesjuLye7OP+maYXvQtbkdl1weJH5VYwrC91I3atWP8A6FcGN5KmbjoKMnI+g/iR9RTJzoPuOCmT5qFXaG6Sk0U3blWP3X7k7csVIf8A6OuObP8AMumj/QpeCIQ0fBz86v0JrOSnjb9UOI8P5Td0xefx0L3n90k/+5/pSb6Fbwz+ySnxcFX+ExXUGn/8gqenh/KaYmrzTc9E9+gkeirVBOqSkg94g/So1zYe4Qf2lu+kf4av+mvU8VsKmZ6RzfuaE0xBeTv/AMYXHqPA/gP5Vxd2eWPZc80GvW1YKJqX/krv9fn/AAk3IXj02BmJ94iu7GETMrA8iZr1e7hLKvWabPihJ+YpudlrQ77Zg/8AtI/Kph6Ss4sPiuMK8tJwM8VActDWhwZXMRzg/lXqtvZu1R6tuynwbR+Vd/8AZjMfum/5E/lXH0lbwjPik3K8mIwZZ0GvgFH6U/Y2RdUJhfk2o/GvUjeFtAyG0DwSPyrsmzQPYT/KKY70kPCPzS7kc15fttg31qAQ28ruDZnhPcKfr6Jb4f8A87m4Hen8/hXpYJA3Ckagf6RTftaEu6C8tu9Hd4klJtnsw39hR+ITB99Qd3ha2ypKkKSpPrJUII8RvFevOsHdUNtdY9bY3KEgZlNLjTUwmfpU1P6Qvc8NezXLVcYRZeUFJjfSpziCIXP2hPxI+lKtghV6c6O3gvDrY7/2YHu/QonihToyby4bb/hPzNFleW1Y/qH9p+aPGgWCmtFV0qJuNpLZD3UrebS7E5SYgROp3AxrBM0M2NzvhF0oKlAmsxUHs3tgzeqdDOaGlRmI7KgdxSe/XQwe6p2lkifG7C8WKS6aX+bKSiCqDlBMAngCY0HfUZs5tILhS2lpLb7WjjZIkd6TxT/pzFZ2htbolDlstJKPWZVADg+6uJQvgOFO8NtEqyvqaLbykZSVABYH2VRM6iiQxghu6xvy1B6jklvwUiKzFKlQgFkiVYKazQttPtJbnrLT0sWzxCRnIPZBgmFaJCinv0mpYoXSus0eV7DnkuvZE4TWqhVav4LitiA7a3JvGt5bVKiR3AkyO9Kp7qslpcpBUIJAkcjGo8qlqKZsQDmuDgeWveFwN1uE1tFcReIz5MwzQDlnWCSAY8jXahywjULljLWQKVKm2XJRWMlbVzdeSkSogDdJIHzpQ2+i5bZaWWsilXYV11qUUgitqwaQ5JbqOx5q4LChaqQl7QpKxIMbxyBO6TIFAjO2V3cNrShAF1bSH7VSdXEg6raIOYKHFM7iCOE2ZNRh2cZN2LvKQ8EFuQYBB+0OJ4eHlR9LUxMaRI251B68j0+SaQUPbK3Db7Jdw9zIZ/aMOdpKVHeCmQUcYUkgHvoyZKsozABUagTE8YkTUUzsmwi7N0gFDhCgoJMIVMdpSdxVp9d9TGamVMrJHXb569l+K4JVqoVtSoRKuPUiayWAQRz099daRrhcG6W68k7U23V3Cm/sKWPctVKu+3P/AI178bn9aqVerxG8bT0HyQB1XoboyM4Zb/hP9RopoA2S2ibssEYednKkEQkaklaoA/1rbCulppy4Sy+w5bZ4yKWZBndmEDKDz1Fee1FHNLLI9jbgEo0aIq2kL/oznoxSHY7JWQAn7Rk6AxMTpNUxh2y5vHy00rOlJl+5V6vflnhvInVW8wNBeOI2CX2ltLnK4kpMGDBEaHnUNdbIteiG0azMtmJKD2jxJUfanjNLRVop2FuhJ1tp1PO3AJC26HtkMfT6UbOyaBtWknM7rJXxWTPazHsjwkaCKPkmqn2tx5WE5LSySlsFIWt1QBUskkcRHDeRpwisbJ9Ly0rDV8nQn96B6s7s4Agp7xEd/Aqo2bNUs9Yhb7Pmep7Ugka04TqrcArYGuDT4UkKSQUkSCDIIO4gjeK7JVVBYtKkWaVKaxmpEizVabZX+E+lLZu2FB05VKeQkgyU6CUnMYSBwI+NWQV01vMLae0dbQ4PvpBjwkUXSTthfide3Q2K4hDvRzhLDLLirZ9x1lxfZCwRkyiCACBrJ1IAmBUZ0m7dm0SGLc/t3AJI/s0ndH3jw9/KpzanH2cLtCUhKTBDTYEAqMncNyQTJNUaLhanFXVwrMtZzSr5+7QDlWk2Ps07RqDUSfAOfHt7OPVC1E+6bYarlc3dwHUrLrinyYBzFR8Nd+sCvSeGJWGWw7+8CE5/xZRm+M1T/RhgCrq79KcR+za1E7sw9QDmR6x5GKuiofSepidMIYQLNGqWma4Nu7UrcGlWtZrKh18kSlNQ+0uy7N80G3s3ZOZKkmCkxE8j4EVMEVoDFSRvfG4OabFda6rFVnimE6tk3lqPZMlSR4aqR/DI7qaWe1dzcOl+zuFLXJKrN0JBiZhqNHAByIVx1qWxVnFbK4cfZV6Ww4oqU2QZRJ3BMyABAlGnMUr3Zz063bvrdk213mSoBJjNDmUlUgcJVMTwM1pA+MgPkwm+WIW8HDh2hMRTsntQL1pSsim1tqyOIV7KonQ8R4gGpw1zQ0lMqhIJ1UqAJIEST4DjQkOlSzNyGApRBMdbA6vNMATvKSdM0R86oTA6oc4wsNh5J17aoxpClSBoMDNOWaUUprgziDa1LQlxClNmFpCgSk8lAbvOpA2+YCRd5rFcbO/bdTnbWlaSSApJBGhg6jvpxFcWG9iuWtZpUqQBcvKe3yYvn9ZAddH/AMiqzWNuDN04r7Tjp965+tKvVof7bewfJAnUqx32ScGsZ1QXwFA6z6wTPd2d3fWu39gF2ocEEtZSFcSkwD9D5VMjDyvZtv7SEdcn+FxSp/lJptjbRdsV8QWsyTzCkBaR5THlWZbL7244PI81cUtixzDxHyR5sTinpFhbuEyooAUfvJJSZ75FSziaCOhd/NhoH2XXB78qv+ajtQrNVse7qHtHAlCtKHNsNjWr9nIvsuJnI4BJT3EcUnlVCYzgrlo8be6GWPVUNQAZgpPFB+HdFempoe2z2RaxBjIuEuCeqXxSTwP2kmNR3Twq12Ptd1K/dvzYfL+FHNCHjqql2P27ewxYadly2Ps7ymfaaPDw3GrvwPGWLtoOsLC0HyIPJQOoPdXnO/snbRw210gjL6pOsDgUnig/rlTzZ/aF7Dnw6yZQqApBPZWngD9Fbx7xWl2lsWGtjNRTfFr0P5zQkc7mHA9ej8lalNR2CbSs3duH21QgjtZiAUEbwvXQihXaTpaYZ7NsPSXD9lUIT4qjXy99YaKgqJpDExhJ0RxeGi5KPBFNMXxhu2ZW66oJQgSeZ7gOJJ0AoP2R6UG7xzqXEdS6fVGaUq0kgGBB5A76COlTEvS71LAJLbGit8Zt6j8kz3Gj6TY8z6oU8oI4nsTHStDMYKiMYxheI3Crl7sticiTuSkbh9SeJp/sbsq5ij+Zcot2z2iOPJKfvEceA14iY3DsPcvHEWrA00zH2UgbyeSRv791X5gWEN2jCGGh2UDU8SeKld5Na3bO0GbOpxSU+TrZ9EFTxGV29f3JxZWCGG0ttpCEJEBI3D9c67RXU0yxbDE3DSmllQSsQShWUjUbj5V5x8TvbPaVZXWmM3LrbKlMN9a4IyoJiZIB17gZqLwHbJD7hZdbXb3A/snPaHNBgZh+taiF7DuNLCbbE32lbw2spXPKEyNPKnltgT1wpIvkjrLZaVM3DSsuedSCnencJEcdKs9zA2M3N+uYI5ZHIjsTbklFwNZiuL10lsS4pKBzUoAe8mm1jtBbPKytPtOKHBK0k+6ZNV7YnEYgMkt0/iklIAgUqwldMXIc6Q7Z9ywdTb5s5AkJ9ZSJ7YT35eHHdVNJ6u5tUtJSE3DMkA+1rrl5gjeOBr0RFB21/Rkxdkut/sXyZKwOyo/fTz+8IPjWg2RtGOnGCQZX1+6HniMgyNiFx6J9qTdWhbWZcYISSd6kkdgnvEFJ8Bzo3Ka83WNrfWV8pDKlNXInsmCHAO1GuiwoCRz4VZ2ynS026QzeJ9He+0dG1cjrqie/Tvpdp7KcXGaDNpzsNR/CcyQfC7VT23+JPW9mXWSQpDjZVEepm1GvA6DzoVubRuwxCzvLbs217CFpkkArAIOpnWQrxSrnVg4zh6bm2caMEOoIB4ajsn3waDsc2PeODtWw/aPtKbKcu4HOZgn2UpWdeQoahlY1gY7K5IPUEa9xUhTjB2F2OJO24STb3QU83G5tSR+0Hhw/lo0S5WWk6Cd8D/WonH9qrezLYfUUlwkCATAESpUbkiRrQUrnVDxhbd1rZcbcfBOGWqlU3AJIg6cY08jxrpQba7bp9NVbuJKAuCy4SMjggRlI3hRJgz3aGitt3nUU0L4iMQ1zS6jJeX9sGCLhYI3OOD/NSp5trrdvf4rv9VKvUYb7tvYPkgHaq+NlLILwxhBHZWwkEdykQR7jQFg9yr0BSFTLaHG/5S4B7gRVk7JLmwtf8Fv+gVXhti0/iNvplBK0jkHEz9U+6sNSuu+VvW/nY/NWlOfeDv8AkpHofvEM4W444oIQhxRUTuACG/17qlj0sWQUkK65CVblqaIT4780eVVnsmtdwx6Put2lF5376iEhCT3DL8zyg3ftg6mClJSABECO4RugCiauli37nSXJJ4G1gn01K6ZmK9girEdoUmzeuLVbbpbbUoaymQJhQkEaA6aGgnaTHDet4SuOr658lQCtxSpKTB3xqffQ3iTXoT2ZGZLD6VNupSfZIhQA5wcwniKs/Ddi7bqLUFRc9HBU04CUzn7WaAY5HyFQ7uGiDZDncmx4/CRY99kPIxzXFh4JpcMWmOMOAAgtEpSuIW2ogz3FPdJB7qprFcIdsHlW9wOzwPCDuUg8Un9ag1fuy2yrdg0ptoqVmUVFSonkBppoNKa7dbHov2MsAOoBLazwPFKvun4aGpdnbYFHUYWk7vr+aKCWESNz1VA3F07bocbSpXVPAZgDoYMiaf2GVTKY3xJPf9abO2ymlqtHwUkEpE70ngO8cQfzpzheGFsZSoGd3d3V6VRCNzt7EMna9qp57gYXajzTPELc/vASFIg6b/HxG+kzjDj3WuLUSVyVGBqZJ186l3WARBOhH6+ZpguxyIKUCN/v3US+m97vRyUTZbtwlWZ0IYYkWjjsDO44QTGuVKUwPeo/CrMSmKrjoOvAbN1udUPE+SkJj4g1Yq1V4ztfF67Ji5rQRZsFlso1hIoK2w6TWbJRaQnrrj7AMJTI0znnxgCfCo3ZTpSW68GrxtLXWH9mtMgTwSuSY7j7+dRN2dO6Pe4cvM9ylAJBIGQ1Kn8Q6NbN51x5xLinHFZs3WKGU/djQDuM1L2Fh6Jb5Elx0NhRTnVmWeOWYGnAU8Q6DqDNdEmoX1ErwGvNwOCbhsvP2JbSJv31uXawAnRtskpSB3d87+NR1xZtpWHLV0JcSQpIC9Z+6SdDV4YhsDYPLLi7dOcmSUlSZJ4kJIBPlQ/tR0VMLZUbVJQ6nUJKlFK+Y7RMHkeda2n23SgCPDYadFXvpJC7GHlONgekkXYDL8IuBpyDkb4HBf3fdyBxNeYWGcyihRKH0HsqMiYO5XEKEb9+ndVn7DdJ8/7vfqyuJHZdO5UDcvhMblcfHUhbU2MW3mpxly+3RTw1AJwO1VoClmqscS6VH1rV6Iwgtey47mBMRJCQd086b4R0uOpcW1etoT2VFK25iQNAROoO6edV/wCjVRjx4fPNPFRGXYb5pl0k4kDjLYT6zSEAxvGiln4KFDG1CkhhsZQVE9knekcY8vnXOxeceuHbpySVlW/iDp7gBFd8NcZdvkG4Xlt2O0smeHsgDUlSsqYHfyrbQxikpwNbDxVS4mepFtArs2FwldtYstuElYTmVJ3FXayjuTMeVT8VAbN7aW16paWFkqRqQoZSR9oDiKnxXnFSJN6d4LEm/irxKq86TcQaQptD9sXGlhWZ1Oi2zoB1ZiJ4lJOoqwVrpre2SHkFDiQtKt6VCQf1z306lmEMoe4XHgutcKnsDwdy5act2yHkN/tLZ3NGQlaQpOvqgiVFBggpkb9bkYbISJ1MAfConZ3ZVmzzhkKAWQTmMnTcJ5DWp5NEV1UJnWbp/wCLgLLzFtXPpTv+I5/V4Uq32lbm4d3/AL1z+s1mvRoT7tvYEA7Veg9kFzY23+C3/SKDNph1WLLMaPWs/jKFbk/ehI0or2JWTh9qebLf9IoW6SFgX2H/AGgpRPhmRv7tFVgKQWq3t54vv9FYxktc0jmoDArcMuXbASEkuJWNNOrUnQa8jIombfCElSlAJAlROgAjee4U1u8JS86HZUlaOKTBUN+VXNMge81i6sEut5HJykgkTxBkdxHcaPke2RwJ71fxscxhaO5DaLNWJvPOFS0WohKE7sxEQe48T4gVKsYTcsJS2jELlDe5KRBgcgTu0qaLaW0AJ7KQIAA5fX61D4Mq7xIEslpltpWXMrMpRJE7hpu/71KZS4E5Bg52y8tUJJHFGAZcyV1ZwJ8GWr67Dn2lLzA+KZ+tao20vbG6bbvFpfYXpnSkJI1AKv4SdQeHGubFzcWmJJtn3utStskEISkTlzCNJ9lQ38aY7XNl+9tWBpmWP8ywPgAaUMbIQ2SzmkXvbh0yCElbE6MvjFrZKS6atnwUN3KR2swbWRxBktnyII8xQggFTaFiIUJPcePx+dXNttgnpNg+0n1inMn8STmSPhHnVO7JuBbTiDEg6eY08NQavfROsuzdE9PqPsqDaLPZxLDbcyDv3/nTd9mNSdxj4U6ByKAJ1HymtnFSNR+gIrfWuqa9lMdDFzkvblr7SAqO9KvyWasHpA2iXZWS3WgOsJCETuBVPajjABMc4qo9kMUTa4q2tRCUKC0qJOgGUyT7gaJds9tWcQw14JSWy24hSAtSQXAFQSlMzoFajhO/fXlu16E/qmO123F1o6d94gg/CLEx1yyVuudoqOp7Wu88TMzTy4YStMKEj9buVQGE4i+U5UFs5QBCt8d3Opqy6yD1pTJ4DhT5mua4uJW/2dLC+FsTGG1szbLrdTGx+3Rw4dRcBS2CSUKESmTqIO8E6xOnnRBfdNTA0YZddVwzQlPwk0GONyNQD41otSUJkwkChH09PK/G5l3duRQMmxAHkh9m9miIWulu8CpctWyjkMwI+J+VWDsltY1ftFbfZUn12zGZP5pPA1T1vcpWJBn9caxYX67K5TctHQKGdH20n1hy1Hxg1HPQxTNLWtwu4fYoSs2YIYt9C7EPzNE3TBsblIvmBBkdaBz9lf0Pl30FLt03TIcT2VAbvvDenwPDxr0C4G7q3I9Zp5HvSsfrzFUMuwVhl+thzVtRAkjQg/u1/Q+fKjth1hkYYJPib8v4WQroj/cbqFvszfy2ppUJW3JE6ZhPaH4tfcK7XNm2pSFKAJSeO4g/Pd8aeOWyQorQkAnQ6bxyPMaUgMyjw0nz3/Q1ow21xwVE+UF2NuRUffLyJURuSDUbg+DBSUuuQpKpIHPXUnznSnO0bmVtX3iB9fpUkvB12i0MOEkLZQ42Y07QlxI8FE+4UDXSFrA0HM/ILT+jUTH1AMguD87LvsW2lrFbZSNM6nEkDdGRXu4e6re2lx9NpbLeUM2UaJmMyiYAnhqfnVJP9a2pDrJyutqzpPwI5a0toNtbu7S2i5QENIWFKypIzHgTJPuFZ2eiNXIx5IsMjz1+q0O0aRzKj2W2B42y6pY1it7fqzuuFpA9VtMgD+EHXxVrUpsz0iXNgoN3OZ9iYCplSdfZUd4+6fKKYN3aF6JUlR7jrWL/ACpbVn9WDPfyjvokhrhunMGHlb5KzfsimMF2OzHG/wA1dDm1FsGkOqebShxIUgqUBIPIHWuLG21kd1yz5qj51ROG4cFNpUsq1Ggnhw767PYSykSZSPxEUB+lU4Ni4+AVSzZU7o8eQGuZTHFSlT7uUgjrFwd8gqMUqYsLSJAkiTr8vhWa2UeTAOizr22cQvQ/R+n/AIbaa/2SPlQhtgesxy3bHsMk+cOGfiKNNgWinDbQH+5QfeJ+tAmNuZtoHI/s2APPKk/81YamH9VKeQd87KwhF3tHVSrrxTMbhoe+ssgAax8K5alKv1wrvbonwgU8rTcFH4m/DSlREJURryGnhUj0NMxh5UfbdWfcEp+aTUZtTHozw5IX/SRU90TJ/wCGtzxU7/WaSpyoyebgqfaBu9o6Ie21Tkxu1Ur1VJSB5h1PzqHxy7yYtZqV2UpU2SoxAhzX3AiinpbwhwttXTQlVssExvCcwIPgFAe+hbbTFra4susQtHWSghPtpJ0UkjfATIndoKNoiJI4yM8sB6IRpBicwnjdXWF/CvPtw16NizzA0SVLSOGkhaf8ukVdGyDq12NupYIUW0zIIP3Z8oPnVP8ASY1kxgqHtFs+9sA/Kk9HHbmuMf5kUBVNDoim2MJlc7qbF06TWLpxRMHcmPDU6eVZWjSvWL3OSz4FgLqOxBCetbK5y5hmg6wTrHlNWHivRRHpLgKS0llXo6EzmBCeznkan1jM6kzVd4q32Z5EV6Nwa4Dts0reFNoJ75QJrBelE8lNKx7Drqrmhs5ll5tsLMOIBQcriTz38qkrDGZOR4ZV7pO4+PKt9t9ljaX6mkdlKzma4CFHQT3EFPlTe3KX5beEOp48fH/SoXFkrA/UHPqLrV7PmeLbv2Xaf9XW4dDyU+2mmTNh6ResWxJCHCCqO4kke4R50waunLaEudtrgocP1yPlU5sstK8Ws1AyDm18lfWB50IWGMOcORIPcrWtq2yU7m/C4WuDrb6hT+1vRkpOZ+xmRvZnh9wk9r8J15GghOIodQULhCtxCtN3KflXonLpQ1jHR1ZXS+scahZ1JbUUZu9UaE9++qel2oLYai5toRr381nqerkpwQ3Np1B0Qb0OYpcF11gKz2zYmT7JJ0CT36yPE6cTLbfYZF+0kiEPNg5FcDxyq4xPHhU1hWDM2zYQw2ltH3Rv7yd6j3mtsWxRFuyt5Z7KBPjwAHeTAoWasc+q3sAsfn29qBcAb8lRGHXKkKUy5IWgkR4GDPeD76lbhuIIAqMwpovPPXK9OsWrLyJKpWR3TA8qlr6YMcP1pXo0WLAC7VZCqDRKQxDm0q5bnjmHvj/vVg9JFo4puzfCSciRIH3kjOPl7qB7ix6+6tmP71xIPhIB+E16DetkqRlKQU8iNNN1ZvblUIJYja+vgclodju3bQ7qqFTirR3qj8QI+elZebQtBghSTpoZ+NGfSriaUoRatpTmUM6tBoB6g7pVJPcBQNaW2RsI5a+e81DE4PjEoyvw6c1vdn10tWXNe0YQNfouVrhLbawtMz491O7qyQ6nKqTqDpWwFdmhMJ05fGnl7icV81atp4mRlmEBp1CZXdyG4ABUo6IQBqTujSi3ZvoyClJcvlFSlalgaJHJKlb/ABAjlJrrsFs4MyrskLUVKS2QdEpSopkciYPl40fpa1Cjv7qBqq0wnBGbHiePYFk6+qNS4i/s8APmVRW26AnEbkJSAA4QAAAAIEaVmuG212f9o3QIJh1WtKtfC/FG09AsyQbq+NkVzY23+C3/AEiq4Q7OM3yt8HLPgUiPhVh7EojD7Sf7hr4oB+tVnbOf8Sv/APFUf86qxdKPeT/nFWdN/eZ+cER2euYc9PeDToOZUjwqJS9lMjcCPka3XclQjh3UpC0VlH7WuFdqsJkk8AJJEgn4TXXZHpJt7S0aYcbeCkA5iEiCSomRJB4x5VzvQZEiNKbuthbakq1B7MGeXCiLRvi3cguL31QdTSGV2IG2StPC8VaumkutKztr3H4EEcD3UxusDsGlhbjVshROhWltMnuB0oH6GcQU24/aLPqkrAPMEBXvBSfKiC/wPDLVxb92tLjhJMPr6wiTuQ2ZJ38QarX024ndEHOtwtqQVRE80aBW7vqi+lJebF0j/C+CQfrVy4HjLV00HGCck5RKCncOAIGkctKpHpMWDjRj2Q37w2CfDhVh6PMcK+zh+XChqD7soX2kel7KN36j4RUzbEkCSToKiLm1K1PLj92Ek+akI+ahUlheqUnuH0r06CQOnkCpZG2jauOLKBbPd+dXt0evhzDrcjgjL/KSPpVB4xog79YFWl0YY91GEPOu+rbrXH3pSkgDxUqPOsr6WxGRjMOoI80fQZAqC6ULoO4u0gf2KEZu49pf1FDuM4VnOdvRxOunH/WtWLxTinr17VThUrynh3bgO4U/Yu86EriMw0H699VYDoWta39ot38Vu9m00bqcxyau9rqBoD2qKw7GkrHVugAnTUaK/I13sFLsblFyykOBBJKFawCIMeR37xUdj+G5T1g4nUd/OpjD38zaTI3ezw7jxBFTPwhuJuhyITWxGoe6lqfibo7jZXLsvtcxfNhTaoWB2m1EZk/9Se8fCmG0mFO3d2i3W4tq1LeY5JHWqCiFIKuEJgweE6HhXeyywxiVspMJDilJVy1SR9aufEmXFMrSyoIcKTkUdyVQYJrMzxtpJgY9HDK/Dh5Kgqad0Ehjdw801wsW1sU2bSkpUElQbKiVRMk6+M0BdNGPnI3aNntLIUr5IHvk+Qop2f2PasUruHll1/KpTjqp0EEqyzrEcTqfhVWJcN5eu3Lm4EkDvOiR/CgfKjtlUrJqvGDiDc7ni5V1TNuoi5PrVkNsNpPsgCOHMkx5nzrDzkhR5QPl9RUe5iaVr6tKiVCZEGNN+sRW7SZJ1hIEmtysqWm93J/0bWPX4xmOot0FXgYCR8VmrvKarDoRw/8AZ3NwRq6vKJ+yO0ffmT7qs5a415V55t2YS1ZAOmS1dMzBGAqP22uw9izg1hHZ/kSAf8xNM6bNv9ddXDwiFuEj+JSlfKKdLEVcObgDWcgAt3sRgbTX5kn6JZqRJ4VzJrAfA/13U2xVs54tnoudqXbY57Za0qnVMgpI37uPgQfEVY+yO2PpbXbAQ4lWVSdwJEGRy04cKrouHfpT7Yy/Dd2ptzc4ZSd3aIiPOPh30lREJoziGYzvxWYr6SKG0kehOfLPioLat9Pp90R/eq+dKmu1Ks17ck6ftVDTuMfSlWigyiaOg+Sybhmr92EuM2G2h/8ARQPcI+lA13YIYxe4bjKh1vrRJJJMgqg8pK9O6iPoqvwvDGE6y2FA+HWuAeenyph0pYUuGb1qCbckLEalCiPhMj+KsXF7utkiOQdcd97hGxOwlr+SjggxO7Sd06c6YnaBKT1aUOurG/q2yr3kaVIWV2h1CVoPZUn3TOniDpUD6cvDbsPIJKFmFJn1gdSk/Md4o6JmIlpGfAadyuaqV7GB8eidYhj6kAFyzfQFaArSEz4A0/6tPZPA8InhRVtbYov8PztEKyjrmzzgGU+JTI8aCMDuetYBntI7O/lBBjhpULHtlixgWINiFFR1L3vLHnhkm2xFx1eOFP8AeZwPNEj5CrN2h2UadK30W7DlzlASXQSkkbswGhIHdyqnLq89ExO3uiOwFIJju0UPHLuq/wCzvkPNpcbUFoUJSoGQRUW0y+N0czP8beHAqsnBErgeag9lWbxCT6Y42SfUQhAGUDvEAjujTnVKbRuddi9yreAtwDwByD5V6FvnktoU6ofu0qVPKASfgK844UrMt1w+sswPEyo/Eirb0Y97VOkItp2c1X1ZtEbLexZJdukp/wDLOE9+XIv5pB8qb4EoZBviSP176nNjrXPfXKCNVWtwPAlA/wC1DuCL7P8AFPvFbGlf/XSt7PzyQEg9w1bbQE5eWtSFzeOC0t7JPYQ6S8vQyvtKSmZ4BKAQOJPhTfGGJbJPcalNo3yr/Z9yodlTAan7zSlIV3biDQm2gRKzLn4gZIvZeFzgHaXF02xNITbLA3BIA94rphg/ZN9yBSxFnM0tPEjTy1+lc8HuQWU/dGU+VZrMxd/0XpQDW1gGgwWHcUjZm5u2LYf2ixPhOvuTmNF+1GwirR3rrVlTzC/WaE5m/wAJGuXkYMbjQ3s/chrF7VxeiCQJO4SCn5lNX2Jqvrqt9M6PDm0jTnn9Flq+R/rb3A2IOSprZPZe4urpCnGFsNMkrlYMk6QkSBJ7x41dKVCNKA8ZViN68u3ZQbVhJKVPKnMsD7J3kHgE+ZFEGzht7eLJp0uLZTmUCZIk6zwGp9UbpHOq6vLpQHG1wPhGdhzJQcs75nYnm5UL0sYx1NiUAwp5QSPAdpXloB51Wzbno9r2h2onj6yogeWgqY28vTeYkUCS1baHlp60+K9PAUO4+VKCDEJBPmY0+tavY1N6vTAnU5qhrX72VsPiuezzENrOpMwTz0B+ajUxdWoFm4smJIQB9oqmR5IE0w2fahkqJ9Zazy3QPpU5gqRd3VmxvS2VLcTwkKKtf5Uj+IUdVTOiix+PYhoomy1LgdFZWxGDejWTLZEKyBSh95XaI8pjyqfIrQ9/uFZmBu8q8zke6R5edSbrRW4Lz/iGE+iX1xb705syfAwpPwUK3miXpOtG28QYdUrKl4AL0kgJISVRx7JHmmhe9UApWUykEwTppJ1PLTWtcx++Yx/Mea1ex6n3JYf2puq6yqEpJ75gb+J4e6iy56NXFWjjzjiHFJQVtNtSUbgqSSO0cs8OWtAtqh28eS0wkqM6xu5STwA316Hwiy6m3aazZurQlMnjAiagr6h1KGYdb5jjb6Kmr6kzSFrXEt8lQ9tl6pGSNxzDkcyvhEGk7apWkycqvZVyP5frhUltVhfo+JrbQk5XjmSkAn1gFQAPvZxFMUvJ6wNwpSiYhKcx8NJJPcKNBLrSM4i6tqWeCWlDZiMsjfoh90qClZ1ZlZjJk6niaxUltBbJbunUJMhKo3cQAFaRprNKr+P4B2LGy4cZwaXy7FZfQso+hLTydVp3FKT8yaPH2AtKkKEpUCkjmCII91V90KuAWT61EJSl4yomAB1aZ1O4VJXyMQVcHJfWqI7SWd/ZB1z9iTpvNYSthMlXIcVrHU/xdEsdZoQY3bKw+4ctnDKCrM2eGu4+B+BBpzjCUusLSfskjuIkgz4xXLabExiGIAt/umIBV9oIUVf5lHQchTe5Qq7uG7JshJcPbUdwEFW7uAnv0FWwaSWvdk613dFZQzYad2PTQIy6HblS7FSVDsocIT3gpBI9/wA++g5Fj6Ne3NseeZPeBqn3oUD5UVsY+9bn0LDrBZDJKCtyQkmdVGIGu+SryrGM4CrEHGnW3bZu8ZTDjWfOk9oxJRrEEjdxiaEY7DNI99g1/W9uRNtEBDJu3tcOCgbu1Q6ClSZB0I/Lke8U36PNpfQr1VqXf92WT650QuNCDuBJ7J4HfwrG1ODXVmhPXXTOZwxkaQsry8Sndp4kb4ovwTZPD37BbFusLLiQVuH94lY1SopOqYPs951M1K98bYPb9prsstB1z5IqrqGTEYBmE06SOkZpDbtmxLjywULI9VE+sJ9pUaRuE68qrixQppCZiZJPcf8ASKcX2BLw95Tdw2QVapeSSUODhBPq+HvpviF2gNnIpSlAwIScu7eVGDPIRz3DfrtjQUdFCHsfclZypMsjsNskQdFY6zEbkmZLKwFciopHymg7Cm8hUg70qg/L5g0a7CbVWuHJQFpWtdwAt1wf2WpDaAk6qESokfaG+pzaTo0F0Td2DiQXe2UKkIcnWUGOzPI6Sd4qui2m2n2g+WYEMdoexEPgLoQ1uoVfvpBTlJmRRZ0eXTN1brwy7EypS2jx11OU8FAyRzkjnQnftu26slw0tpX3hAPgdx8q0wQOOXbAYP7TrE5TwnMDr3RM91Xe1mw1lKXteMswQeKEpscb7EKdxzZ1/DlBD3bYUYbeG4ckrG9J/QqCvEdQ51ifUVosfWrV6VsXYFmthZCnXMuRI1IhQOY8gII791VXiyyi2ShXrLAEcognzrH0Uj5mNe8Zk2PXqttTVDnwODz8Au08jy79E4xO3ztyN6O0kjwn5Vd2xO0Hptk08fXjKv8AEnf79D51Rzp6u3AUdcsefKjXY+3xBvC2U2aUy866pSlZewnshJGbTKcqtYPCKHroBLAASBZ2ROXao9sW3jHWzLc0fbVWl262G7RaWiswtwk5kpj2IG88657LbHM2KSUyt1Xruq9Y8wPsieHvmueyiHGAWbq5S9cKJXlzEqSmBI1gxOu4DlRGRWelkfE3ctPs8x+76qn6qmdqMOVZ4k6DPV3faQe8qJI5esSPNPOofEGM6eREx4jeKIOlvalh5SLZoFx1pc506wYMoSN6jIE8AU+MDl1cyhSladkkgcDGvxr0DZb5H0zd4LGyz9ezDMHtKd7Ps52IEEZlDw9oe8fI1N9HiRbYotpQ/wDENZkE75BBIHiBPkKB9iLohSjJGQpPMb5iOe8DzosZK0X9neKCurQvq3CR6gXITm5DU68KfVwump3xnlknRER1eXHVXPFRG1WOC0tnH4BUkAJB3FRMJHhxPcKdXmO27QJcebSBvlaaC9tdrMPubVxgXCSveggKKcyTI1CSIO7zrz+no5DM0PYbXzyOivcQtkq2fuXbt0v3CipR3A6AAbtNwHIedcnrVT9wzbI0LqgDy1+g1NPF4m0620RCXAkIWjnkEBQ/EI91NLy56taHkKyutqCkHvGuvCK14Dg/Da3AdOS0YbH+nkwm3P6q79nNkWLNoIaTr7S/aUeJJ5d1S5E/TvNVWx03OFI/3VBXGpC1QTzCQnQd0mso6al+3boHeFqHwI+tZ+XZNa8lzhc9oWa3zNLo22h2Kt7xSS6FZkiM6FZTvmOII37674Lsvb2YhlsJPFZ7Sz/Fy7hAoPY6aGNAppY/CU6eRNSA6VLRQ9ZSfxJP0n9Gk9S2hYREHD25JwezVVHir2e5uFAb3XD/AJ1VmtMwU68pAlKlqI3mAVKI+FYrcMuxobyQlr5ow6OX7dzD7q0un0sBbgCSpQGoAMidD6qdKksT2GZtrJ160ccunogKQsGEq0WQlvU9kmdTQjsphjCk3aLk5UNLQoKzBJBhxO/v00ipy36Om3AFW9woAiQSmZB4ykpNVU1PhlLg8gE3ItkdFEatjDhcE42eskotWwN5GZRiCVHeDInTQeVR2MBdtctXrQJ6vLmHhO/uIJSeVNl7JpF16MbqXjrHVqjdME5oBgExWuNbHXDJCUdY6Fb8iVAAcZ7UVwphvCS69+HMFWDtpxPjERbbkrBGCKxVIuEXz6LdwfuI0QQAFJBBAI8QamsC2Rs7DtJCQv8AvHFJzd8EwEjwFUxiGzj9spoFaiHSAMpVCSSNCOetP39g3UuISpWdKpzrEdnyKpVQUmzXOGDfWbyA4cuF0F65EM1YPSBiNsthZbctlXOXIglxGZKSe3l13wSBu3nWoXYzCrK1dRcOX7JWEeoFpACiIIKs3aSOUDUVAXuyLTQSB17y1GAlGVI7ySUwkeJrd3YhJeSlIWG4BKytO/7KQEkyOZ0qWOhayHciQ2PQeCj9ejJurWe2ssCO1dW5HLOk/CaBtqPQ7u5bU5iDItEAHqkBWaeMBKYM/a3gSIqIuth7ZtBWt10ISJJkbvJFML7B7Bu3S/necC9G0hWUrI3+xuFMptmxwm7Hu5aDyXevMfoE/uNmcLWvMnEgJVJCkH1J9UGBBG6fhVmW22NglCUoumAlIAA6wCABAGvdVa4PsdbOspcUl5pSgewViRqQPYG/Q+dNML2TQ8V9Y2+wEnTMtBzf5OHdpTqigbOAJJHHD2fZcK5gvkrRe22w9YyqubcjkVAj4iKxa3Vi2lTlv6LnKVEdWpoFcAmAQZ1OlVw10eNAqLjylAnshMCNeJ1k+6uL/R4mRkdOXWcwkjlEQD50ONkwgWbIfp9Eo2jGoU4l1zy7i4WnrFqOhIGXhuO6AIHICozF8QSp5JBCkoAOmoJ3+fCp5WydsHwyt5xTq9yUpA4T2jBgaU8c2Ls1OpYTcKS8TqJBJAEkQEwDGtXLY42uvfh5I922miAQMbYa35rhskuwUrrr91S1To0G1lI/ERw7hHfyqxVdKtglOVJdAAgZWoAEQIEiIoTudlgh1LLNk2pMAqedUrKOYgKnN+dctp9j7ZK2ldc1bTplO5RmZ1PkZ03UFPRQVDwXk9BwHdZAHaGN13alPdmcdwy0UXlPPvPmRmU2QdRrAmCSOJUam8Q6W7Vba0NqebWpKglZbBCSRoqAudO4UI4jsG6q4zNhlLUghJHCNQQkdr308uOjtta0r6wIAygpSkBJjfEnsz50x+z6Z7w97iT+dEz14BB7Cmme2HOscVJJSlfZ1IgFSQTIgz3xwpXN8gt6KVmn1cuhHeqdNeEVYjexloNOqRHmf+au7uz9m0AooYQOagAJ4amrb1ptrAIAysL8diSq1wzE0siGWVOOHVS1HeeMJSDprUlbYTeXq5XLSCnQKzBPkkmeZ3UX43bXCkIFiptIUTmV2YiNCk6jfyB313v3fRbXrHCFrSkZtyc6o4eJ5UjqkkANSb2xxMGZ8UC7QbGLt0plS3ioxCEnQRMnee7dRRh+wFqGwVNrUuAe0tX/ACwBUphN+4bbrHWilcKOQAkwCYHPUQYrXZzHVXDKnFILPbIAIIzJ3hWvjB76gdLIR2JrppSNdEEubGF9xSfR3bQp3FSittWsGCQO7cTTXY/ZfrbpSHg5lbJ3phJgn1pMgEjgDPdVmWuItvpltfWAGDl5+Md4qLNvfG7BltNqk6iQVERx0mSeR0pRM4gg5J7amSxbpksXeNJYvGrYNANuJGVYAAzExER3DjxGlSGNXLIQUuOIaCgUpWrKIJB1Tm0MUw2k2g9GU2PRnHQZUFJE5VbgNQSDHHTfxrhtK1ZlLVxdpWN0JOYgEiYKU/WowM2lQgZtKhbvZuzsbdTrgNxJSNSDJMxlEQkEcZNa7NsWl0CtNslJREpJkHfx5aHhRDit51ln1lu0HwsDIiNCJiSkjcI3V22Xt1i3h5pplUmENiABwzCSJ31JjOG51vzUgeS0k635/RCvRzaoUbjPGnVx73O/wrNQ1piCrVx5KY9aDI+yVR86zRxaTmrYG4T/AGQwdq+9KCgsJ6xpzTQxCwQTrz/KjR3GRbpCbZoXJbIStCFDMhMcYk8Kr3YDbY2Ta8gQVLKQqSQYR6sD1TIUZkcNONS+FbaNsOvPIYlx/VZKwRvJ7ICRlE76ikhLjfyQssJe7F5I4w+xZU56T6P1b7g1zKOYbu+AdBuoX2+uA/cMWaXHAvNKwgSBIlObUGQNe6ai8F23TbuPOKbW6XlZjncPZiYCT5nfwFSo6SrfOXE2ZDhEFWdOYgcJyzFRCB7XYrX5KEQvDsWqn7zaJm3cat1FSnFQAlKcxHIq5bifI1ysHLxdwsu9WhkSEIASSddFE792+oI9ItuXA6qyHWxAXnTMfyA0wwvpCdAdFwOsz+pkypyb+7Xhv5b6b6u+2Q8U31d1sgi1/CHHLtBNwhLTeVRZTOc8e3BBynf9K6Y3hls480l19TZnstJXl6wk6SB2uFAWzm0dtarU4pp511WmdS0SE8gIMa8aeIx2yVeemON3JUMpSiWsoISBJMgnnEb6XcPv2BKKdwPYEa4njNs2+3auJUpT4EDJKdSQAr3cjwrnYuO+mLZNshNq2kdW5l4wCI8dRAGkVDu9LVqDrbOSJAVKJ+O7yNRuMdJXXMlDSHbdZIhaVJVx1EaESOVMED9LJop3DKyK8VfuU3TKWWELYURnUTqnWFTuiBqNDNcsdxN9p9pDVsXW1xmcB3GYI3QmBrJ0NMsL6Q7VDSEuekKWlIClFtHaManR004c6SrOfUfI/An/AK6TdPB+FN3Lh+1K92Q666S8p9RbQQUtgQAU8Z3QTrunvqP2iw7EFXIFsIZIHa7EfeK82unIUPWO0TAuC++9dOKBJSlKEpQAdwI6zXw0HjXM7SNOXofXcXIbQpKkISjUREp9eBrxgyKlEbwc+XJPETwc+A5K0GcISk5tM8AFQABP1ieFD+0OKWlg71i0ZrhwTKUjNl9WSokATEczUDtBt6h5TYt7h1gCc8tgzujQKJ010qQO1uGLKFPnrXGxAWppUnvjKRvkwTUbYXjMpGwPGZCmcSdvD1K7YIUhQBWlYCVQYI37tCdOdNNsmrQtoXdhUA5UlEzJ3jQbtPhUfjvSQiUJsyhWbRRczICd28GNN+s8N1TV1iFjcNhL1wwsaEgqEZgNYnWJmkwuYQSPDVMLHsIJH3XLEcHbvrdpSVuBAEoUgkHLEQd+6OWkVrids88gJt30oKTCiCDOmgJElJ4+ddHrO2fYU0h5oNkZewtAjXSNYptgmAsWwUht5GuqiVo4eJAG/wCNNGn0sox39llrgNhcMLV11x1oMQJJIM75UdPCn+OYI3doSlxSoScwgieRrtNun1rlkR/6zf0Ncv8AbVl/5hnzc/OmnFiuB5JrhJixW8lqtwWlvlYbUrq09hsE66845kmuWAXtypKlXiUCSMiQNR4iT3RxoXtrxpl524cvEv5c3VtIUqV6wAokZUwDMV3wnpB6x+HktMsQeZV3Rz9wFTGI2NhfqpjE6xsL9UUYftO0+6ttsypuMxggb4011g01wjELp59fXMobY7QEklaiN3EyCJ4AVDtbT2bdwQ2hIQo9p6QmeM5YKjr8a5Y9tWBkNrcN7+0kgmZiN40A1ndTd2b2A15pmA3sG680cWtshtOVtKUJ5JAA79KYYns6Ll5pwuupS2ZyJMJXBkTyM8eWlDWM7SMutISi96pYIJKUOwoxB9USBJmljG2iMiAxdStJBVmQvtADUap0k01sT73CRsbxnxRpjuLC2aU6pKlBMaIGpkx4DzpgnHWl2ouHU9WiCSlwajWBI4zvFQz/AEkW4SYLqtN0QCY4yd1DD3SCsvHRPUz6pSCrL36+sfdTmQOI0T2wPd+1GisbW/alyxR1hBypBGUAjeYVEgd30p/hCnVNJ9KShLvEIkiOEk8fAxQJhXSaQqHW4aAMJbAkHgJJAA8K7YLt7Dzjj63VIJ7CISQkEzzHajTSnOgfYgD7pxp32Nh91DbSN5Lt4c1k+R1HwNKtdpcaYeuFLSoZSEjtDKZCQDI4bqVWTdBdWbQQAoE1uxxpUq4pykbf1FfrnUps/wCunx/KlSrkxyOH/wByfH8qDl+sfE/OsUq5mq5aucfKlSpVKVwWqvWb8R/UafJ9U+X9K6VKmcSkTJFPn9x8D8qVKudolOqiU7660qVczRIE1O41HOb6xSqEKYLdmtlUqVIdU8La33/rlXX2/M/IUqVMKgPxp+16o8KTvHypUqL4LiuS+Hn865prFKoSmHUrsrh4Vh3cKVKl5pBquL24eI+lbr4VilXKQ6Lsn6flXN3fSpUv7VxWE762x3h4/nSpUgSN1UAaVKlUie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4344" name="Picture 8" descr="http://1.bp.blogspot.com/-aEsyfh107RU/UOUMi3V9-wI/AAAAAAAAAUs/ZOa_9bJJOkQ/s640/best_bodies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285992"/>
            <a:ext cx="5572164" cy="4111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SOCIOPEDAGOGIA IDEOLOGICA</a:t>
            </a:r>
            <a:endParaRPr lang="es-MX" dirty="0">
              <a:solidFill>
                <a:schemeClr val="accent3">
                  <a:lumMod val="40000"/>
                  <a:lumOff val="6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857488" y="2643182"/>
            <a:ext cx="4000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/>
              <a:t> </a:t>
            </a:r>
            <a:r>
              <a:rPr lang="es-MX" sz="2400" dirty="0" smtClean="0">
                <a:latin typeface="Berlin Sans FB Demi" pitchFamily="34" charset="0"/>
              </a:rPr>
              <a:t>La </a:t>
            </a:r>
            <a:r>
              <a:rPr lang="es-MX" sz="2400" dirty="0" err="1" smtClean="0">
                <a:latin typeface="Berlin Sans FB Demi" pitchFamily="34" charset="0"/>
              </a:rPr>
              <a:t>sociopedagogía</a:t>
            </a:r>
            <a:r>
              <a:rPr lang="es-MX" sz="2400" dirty="0" smtClean="0">
                <a:latin typeface="Berlin Sans FB Demi" pitchFamily="34" charset="0"/>
              </a:rPr>
              <a:t> Marxista,  es precursora de las concepciones de la escuela como institución. </a:t>
            </a:r>
            <a:endParaRPr lang="es-MX" sz="2400" dirty="0">
              <a:latin typeface="Berlin Sans FB Demi" pitchFamily="34" charset="0"/>
            </a:endParaRPr>
          </a:p>
        </p:txBody>
      </p:sp>
      <p:pic>
        <p:nvPicPr>
          <p:cNvPr id="18434" name="Picture 2" descr="http://t3.gstatic.com/images?q=tbn:ANd9GcTe_tVgj70hMIQ3HM28MvX_oL3AOcZhIdR1lUmPLIo1DpenhG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85992"/>
            <a:ext cx="2095502" cy="2922675"/>
          </a:xfrm>
          <a:prstGeom prst="rect">
            <a:avLst/>
          </a:prstGeom>
          <a:noFill/>
        </p:spPr>
      </p:pic>
      <p:sp>
        <p:nvSpPr>
          <p:cNvPr id="18436" name="AutoShape 4" descr="data:image/jpeg;base64,/9j/4AAQSkZJRgABAQAAAQABAAD/2wCEAAkGBxQTEhUUExQWFRUXFxwWGBcUGBcYFhgYGxgbHBcUFxwYHCggGBwlHBgXITEiJSkrLi4uFx8zODMsNygtLisBCgoKDg0OGxAQGiwkICQyLywsLCwsLCwsLCwsLCwsLCwsLCwsLCwsLCwsLCwsLCwsLCwsLCwsLCwsLCwsLCwsLP/AABEIAMIBAwMBIgACEQEDEQH/xAAbAAABBQEBAAAAAAAAAAAAAAAFAAIDBAYBB//EAEgQAAIAAwUDBwgJAwQBAwUAAAECAAMRBAUSITEiQVEGE2FxkaGxIzJygYKywdEzQlJiorPC4fAUc9IHFVOSwzRD8RYkVJPy/8QAGgEAAgMBAQAAAAAAAAAAAAAAAgMAAQQFBv/EADARAAIBAwMBCAICAAcAAAAAAAABAgMRIQQSMUETFCIyQlFxgQVhI5EzUqGxweHw/9oADAMBAAIRAxEAPwDWTVpOHUe4qYlt/nJ6aeLQ21mkwdT/AJYMPvU+aeDA9jD5xxL8G9cxFbR5H2f0k/CHSj5P1A9ymGWr6OnQR+FhDLM3kj6I9xYG+CvT9nLqagI4EjsY/OIbMfKt1J7hEKwnN/TfxX5xDL+mbqHcxWI3yG+ZDrwI5xep/wAsR2+m2D1frSI7wG2nWR2rSFe2csn7v6kMRdCLmJYmeZ6z7xiC6s5Y9H4t8onU7PtfriG522B6I9+ZEvgr0v5G3f57+l4qIZNFJ49E/mVh93+e3WvfLMKd9MPRPiDEvkP1P4HXiu1L/uJ4tDrWPIj0T+W0dvPVPTTxaFa/oR6J/LaK9gVxEdZfoz1D8tYbdDed6beIhWX6I9Q/LWI7q+v6b+IidGR8SFZz5ZvZ90w63Dyg6n/KEQ2ZvLN7PumFbJnlR1P+UIl8her6LV7rkOse+sPtH0fqb3WiO9XyHpD3hDrQfJeo+40UnwCuF8nbH9CfRH5axy7NX9N/FY7Y5Z5rTcPcWOXWpq3pN70S+GU+JHLMPLN7PutDrSPLL1N7qw2ynyrex+W0K0N5Zeo/pEX1L9X1/wAEl5+dL9NPFojvNfI+z8Vh14nbT01/XHL0Pkh6I95IpPgqPpFaU8mfa8WirZJHkvUO9F+cXrZ9Efb/AFw2yp5Mex7qRd8A+n7Bd3SsieJJ7Xb5RVscnbbrHcgHxgpdy+Sr934uYjscraf0n8VHwgr8ly9QJaXWd6v118BEduWsxR1nsXLvMX5CVmsfR91j8YgnpWd6vFwPAQSeSdfofzcKLGCOQShJoz3Qbt4219odqER2922K+v8AEkNvJtpPSUduIRBeTEyvZ+APwhG7g1RXlLc0goesj8REV7vasr2fmPhHEnVT1g9pB+MQ3Q2x1Cn4ngd2CbfC/kdYG2n9Nu/CfhDD9N6v/LDLE223WvfL/aFNPlh1HxBibsh28T+B9v8APl+mo7cUcvA1k+z8K/COXi2aH76eJ+cRWicSoSlctxANMOZz6zBwTlawDaSi2XJLbHrB7wYjubzfV+t/nEEq0nDhFC2WzlXKg+Ah9jLoDs9ue8nd1wfZyAc1ZoVh+kb2PyjHLSfLD0W8AYpzbeZU0ggVoCa1pspTLLph0q1NMbHhApiXM01WhyzMVslcLtI7r/ovXm2aemnvGH2o+S9k/ltFO87S2ziCjMEUO8Z0ziubyZ1whRSmuW8Efa6e6BcWrFKpHCClk+iPoj8tYhus5v6b+IhlmtBCYSF0pqQRsgcOiJLrptekT24T8YqUWk7l7k07EVlPlm9n3THbWfKr1P8AlCOWX6ZvY90x21jyo6n/AC1ir5G+r6J71ps+kvvRLaPoh1H3GiC8lzT0196J7UfIj0T+W0CnwAliI6yp5PhkPcWGXUNfSb3jElm+j/6+6sRXQcj1n3miXwynwxtj+kPsflmFN+mHV+pRHLD9I3sflGHP9OOr/wAoEXfJfq+jt4+enWPB4detMA6h70uG3kdtPX7rQr10XrA/EvyiJ8FR9JJbfoT1N4ND5GUsez8PlEdvakn2f0mJA3kh/ND+0S+AfT9le7l8j7Pwr8Ybd65E9LH8Z+US3d9EOpfdX5wy7Poz6J954l+SS9XyVrFL236/AKPjECSqzW9kduJoJ3bL2n9NvFflHLvs1Zj9a+5+8HfkkuX8HFuOa4xLgodKuAeGkKNBKAAArpHI61Oo1BY6GBxyBL1Pmngynsb94daF8lropH4GEQ3kMS7IJPD2lPwMSs+wRTee8n4GOIdNcIVmFZWm4e4sRXfZjtUNNth2EfOJLGxEuhBrhp66U+UNslQzVBoWYjTfh+RgX1L/AMxXkySJrZ183uBEMtppMHU/5YizLltzhbDkR0fbJ8IivZgpVmoBUjMipqtKAamKTyF6vojvZsgeBB7GHziCZkrOPOwBRtFaVAOW6taQ++XBlE6in6lisXUDaXhRqVC6U1PV2Rpo8CKnkRXsr0mBiSxOgJIJ49Z6II3hb1lkLUYyK0JipOtAoxGDrAzA3NQZ1EDJ+erAk8a5jcNrXXjuhl/YzdSS0WwlqthOzQ69/Tu1GkOF5NmASTuO/Tcdw6qRVIOE+YKVAFSK7tToNRpDrOzMoZWToAoMxqtRmKce6JcvaydFJoWJJ3YqkgcAaaRMjhd5rpQajuipKvBcWA4aip0xZ/zp3RblT0betRqKmtdKEdQgXfqTZIdLXPPiOjq6ILXc22/pfpSKWAZbiD3RNd8yjzPSPgkDPyDKStcb/WLLeY7miqEJOeQwnhEM++ZJcMHFKNubeoA3cQYGX9PHN2j0U8DGCtcyYHIVmCjQAkDThF06O/qPqzVPxM9Vtt9SXK0cZMpOTCgBNd0dtN9STLwh88PBvskcOmPI/wConfbfthG0zvtt2w3ub9xC1UFbB69IvyQEpzg3bm3Bejohl23zIVdqYK9TfaY8OBEeSf1c77bQv6yd9tu75RO5v3J3qFrWPWrHfMgMSZg+rx3JQ7uMJr8kc7XnVpSm/wD5Q3DhHkf9VO+23d8oabTN+03dF9zfuTvUfY9etV+yGdSs1SBirrvUgbuJh1439ZzhAmrkwJ6q56x5ALXOH127vlDTapv2j2D5RO5v3K7zFWxwevW2/bO0rCs1CcNKV6Ie1+yObpzyVz+t10+EePf1U37R7B8o4bRM+0ewfKL7n+yd4jax7NYb8s6ywDOlg0X6w3KtfA9kX7pUczX7n+UeIWKc7EgknLoj266/ofY+BjPVpdngYpKUbrqy1dmr+m3jDLv89+se5HLpbN/Sb3oV3MMb9Y90QHuFL1GgkqMIr4xyIJM4UGkKOtBeFGJpniht0/8A5Xp6cz/KOC3z/wDmmep5n+URSV28JYkerxpDJJI1JNGI0HEgbuqOWdMt/wC4Wj/mmf8AeZ/lDjeU8f8AvP8A95v+UQhx/KD4R1WqaAnhrX4QNy7Dv90tB0nv/wB5v+UNkz5jT5bO7McarVyWIBJyFa00irzzS5hH1Qwz3+api5YhWap++p7zB8Mqxqp848znvX5H4RdsDgrQ6MtD05QPnr5H2f0H5RSFqZVl4TRiuRIyqOndlXtiU2Imm4KxcxAAsfNUag4t+sVLxt4VTwJw5A6/WNN+4QyRajXAyMpOznRk6DiGkOt1yF6UcUBrU1oeNRru3ZQcYiYpR8wG/wBxmAALL1yBZTUjo0y6ot3dOnuxxgqK7VFC1O4Hj45RftdhIGJGD6Y61ABoNCunUc9IvgCcmNAA67LKDwGnVpQ8IN/pB7roqEhWAz+O/wA40z4RWtM0VxDKYp2RU0KjXIE0qaZROxIIDV+7nQk5dnxzh1mtIGyCRUk5UNeOZI4wFyopxyXJdqxsooVJzzGQGpByy0PbFi7nGOb/AHH/AExFYmUAla1AIzYEnMahTlSJLpbbm/3X8RA1PIFSXID5QeZN6QnumMlPG0eP7CNZyhyE30V9wxkZ3nH+bodpytb5V9DcMPpCEKNRzDhEcIh0NJiFnGhhjphERZDkcIhQosg2kIiHCGmIQnuqXimAcSo7TSPYbrBEn2R7v7x5LyfWs5P7i9xrHrF3HyQz+qvur84wap+I6NJfxIluqdst1n3m+UQ2J9t/SI7AkRXe/k2PQT+J4bdxrjP327yB8IR7j2vMFecjkRuf56oUdaPCMh5bZ1GNSOPwhlo+uOEz9QPxh8rzh6Qh1ql/SdYP4VMcq+ToDJZyMOrtLl/8R2QpI74klpmPXC2whOm25I+suXsJD7INpjwwn8Q+cPmJtNxND+Gg8IllDKZ6NexliJ5KD9oHkz1N7rCB1nxUBGiinnEV31phy14wXYbB628SPjDbvlDmiafVr+H9otSceBNltz7lG7wzaAihIybp9GLNkDMxXCxpTMnipbgOEXbpoC3pv4j5xPYT5VvY/LaCdWWS3TjnBRSzsHwYfOzNSKVqFJpTWEbqMpwVqCxAybroDs5jKCE5vLjqPipi5aMJYFq7OFsqbiRTMdMWpybKcIRtcCXnYX5s4hUEV2aVGgyqPvd0VJl1lRVgxoTqBxI3U3xpbTOV1wkMBSm6u4/AdsRWm8kpgNNqtK67zoN2esH/ACi4uCVkZ1VxrUAgGhzUZZenBe5bPQzCdTMc96wxGlhcNTpTza7uuJbFbEDUU1LMTpTNqfKBkptWYW6CvYzvKdcpvQq+4Yxcw7R/m6N1ynOxO9FfdMYOYdo/zdGjTdQNb5V9Hax2sNhRpOYdxRwxyFWLIcMNMOJjhiEGxww4xykWQVY4Y6RDWMWQJ8nPpQeBY9iGPTrICJQ9nuC/KPMuTvn16H9wiPXrpsYmLRmotadJz06MhrHP1CcqlkdOnimrgmwV5odQ7/8A+o5dZOHrqe1mjci75JTAqqKDcOzOMk1hMhsBG4UO6lT84qdJxVwu1UrlkAmFFiyjZHr8YUdDImx5HXMel8RFm0ZmZ2/h/aIXFNeI8YmtJ2n6Ur3MKRyeTcMkDKJ5IGIcM/jFeQ2XfFhH0/m4wuSDJUHlG9FfFofLGcz0D8D8IglzAZp/tr7z/KJZRJZj91u9CYnVfQJpLPmnWR3kH4x27F8l7PxYRDYGrLHUp/Cph90A4KV3U/E0R8MV0fyT3cNp/Sf9EKyvSc3q/UIiu5zjfr8Qp+EOlN5Y9Q/MYRGM6v4LVoI54Hob3VMWppqzegPegbampNHU/wCWsXnbbfKvk9PahlPzoXU8i+BtqmhVLGoAGdNR+8Zm0CZwJUAkBqYqEk58O2CV4PjYqxBXIkAkZ7q04fCK6UWpGQyBw0jbeyMsINkEq1qAFJ1NDSoIPAnTs4RZsVqDT5aqK6mummkV5UtSzCeQa0oSaUAzypSkELBYVSYrK2Ld0DjTj1wLsG6ai8gvlHMqs71DuMYmYNo/zdGx5RaT+sfGMZM84/zdFabqXrPIvr/YdCrDYUajm2HRwxyFEIIxyFCJiEOQo4YbWLIOhrQqwiYsgSuM7XqPewHxj0e65xZlXEACSczQZn9486uBKzB1r74MGxb3mT5UmUBkyBmIxVLEAoF+tUVB6K8IxVYuU8HXpwvTSPRf92NmqDhauuGtFPHPoz9UVbRbRMOKtab90WbVcolyZsyYGaiMfNwqFpr19/RHnFg5SmuAIXrrQEkKBtNlqAATpoIJQqWSZUKW9OUeh6NImbK9Q8IUZT/cSfrQo07kJsZ62zEodF2T5tTUjQZt0wpjDHX7nQa65ZwNweEW5v1TxEc2ySsbCezTxT6mnRXxh5tIIw+TFeFMXDXWBNlyAA4CLKKcQqN4ipRVyy3IymewAfUzfOLFmbbAOdaj8BHxihacQdabw3w+cS2B/KJXe47zT4wNuGRmluxxzXs/pHyixdLecPvMOxv3ipcs5ElhnGIADZJoDm2vRQboKvbZDgtLUK9a0SoVhq1Ad+W7hFOLyLfUpWE+Uf2PcPyhY/L+z/5opJa8M1gqM52RRfuqy9epiC87XMQmYVCGlMJIx+dXNScQFd5EGqM3mwW5X+grb2219vvl/tF4TNtv7Z94QEu6dzyS3YnEKg0AodVJ9Yi7OtIDdJRxTdQFfiRAU096QNS2z6J5l0Ce4C1xts7JG/ea6ca8KxSvS6DZ52BXWYKZlWLYCCQ6MNxrhjNco79nLPTmsUsyswQQCTqJg3aU74V0Wu02q0tNdzNZFqxYCr1UiigABqAA5Z7OkdJxtC/UyQT4uFpsvHMCnXQH1A5jhByySApUcCB15wKuNTMxFV2gDhqOjWtNOnpMG5MkphBOIileJP8AKwj3XUdLdJpc2AV6WbnOdUZVw7q7idBrGZm3UmI+VNeHNP1Rtnspxkq1CzDdkBpx4EwJvq7nlMk1ipDEKQoORJBxZ7sjGenVlB2NFSEZq0jNTLvlg5zWr/ZfhGu5PcjrK8oTJzzGLaU2FHDcSTAG2kF19fuGNVcU1XmVnPsqoAqadWJidBp6xDJaibSFR01JZsZS97jlSZroZrjCdDLLEAioqQRU06BFcXOhFRMen9r5tG+5R2WVaJMxpcupRDR1U0FAdnEuTHPTOMdKtQMsUzqaDpNaARHXqJKxXdqdr2KAuqXSvOvTXKWP8oiFhkn/ANyZ6pY/yjV2TkhbClDJwmn13QUyHBideiJZf+ntpVGZ50iWBX7cw6k0pRR0awMdYr23IB0aKMX/AE9n/wCSb/8ArX/KIj/TVpjnV/tr/l0Ro7NyUfaImqTSuHBQ1pxr5uWo6ctYq3TdyhpnPKocEDC52loNc8s65HOHd5Vm73C7tBvCBUiyyn8z+obqlCnUM8z0axwSJAdUdp0sswWsxMIFSBU13CtY3d3TpaChlFqfXRgxOeVd3RrBCVbLO1AXZRvxrp/1r3xcdTF9f/f0F3SnYr8neQSrNWZ/UJMlq22oDByF0XZrqaV6KwHuWetjvcIaMvPzgoFKoStJbYdRRCc+DGNbaJkg4RKmE0bExU+NNeoRlZ/Ji1F3nqJMxAxwOzLLJSpKjM1GR39MSFeCw2r+5FeKa6PBrP8AUe/ZkuyTRhokwBVbrIBHXGc/0WudDMmWlmGMeTQbxlVz68h1BuMKdekt5ZkTZMxiDmJpDJUAbQocOpIG/Q1i1yNMqwzZkzmwgdEoCXbZxZhczhNDWhqct0OVdXyCnak4LksX/wAlpn9RM5kKJZIKgaCoBIHQCTSFBi08t5RYlbNPcbmEpqHpFQDCjT/E/b+xGyp7HlRpWnRCfROo0jhFSCOO6NRycsctQrT1piICnIlRiGIj72Uc/T0HVmoo0amuqNNzfQz9luydmwlvTpFPHOGzgVNGBUgjIih16Y9LsVrkgsr1Za5MMmpQ0PzHRAW/bDLmSBoSD5wrUZkUpxqAOqkdLUfiopeFu/74ORpPzE6re9RSXs3f/sxdsehUjgfh8oUiZSZLP3h70WbzusoNl1mKv1lBA83OlQCQDl6jAtJwoa5ZHTdUxyYQvg7u5NXN1csyyiQZc7acuKYWUEDFlQmq/WNakZV4QZvOwrZMU9JasgTGFxg4sjUAio0oa7yY8sl2xVrkQCNdYuW6fbZkhZKBubnEBMRpSjZsmdcJBFd2XGNMaa4YmavdpmsvezGfMDPNaRLw/Rc4qrXMnFTr3DdEPJ6yWD+qVGAbOmjFCaGm0x0JpuzJjv8AsCA4md2amZFFzpmaja/FEbz7FZ2xFpQf/vMJ682hffE8RVwVQl1YQkXdhllJTBCBRGIrvyYjpAPbAu11R1EyYGcSmGKgRaMajLcaKo13RcHKSUKUSecWh5pqEgkYRxPdnrGQ5UTzOcsFYA0GFxtApRSCN21WEUYyvnA6aTVgleN3paFJxKsxRVXDK1ADmGXEKjgdxpF3kNYzZXx2gjbqqkkAZCocAmpHqr0RUuO6FmhkZlWoIK5hiuLMq2gIIBoeFd0ai0S5XlA+AhgFUMSebUU82hG0eO6GvVwi9shaoWRWvXlUA7JOmMzg4RLlspwimSth3k11hlkviZUGVZGyIIMwld/BqDTpMTXO0oY1lOWwKtQaHDUkCjUrmF0PCLdotKSxV3VctWIHjFz18rWphwpO3iOTsjUDKtQOiuQ7IpX5d7mVMOMFRthcIqArg1rXctR0wPtvKyzrlVph4SxUdrUESJy1s7oVwTCzKUK5aFaE1rQCsZdlTDsMZlLRM219r3DBe8L6LBapLAFK82iozZHZJUVNaQCtXnr7Xuw+1ZlfSHxh6XAUbXVzZXdeMzmf6iZjSXiEqUFpQtQnDLTEKgAEk7+k5RKbzRRziLLmsMDS5jptI4qpxDIGgIoMTEHOPNrwtLnYJYgbQzOWQxFV0zAzJ1pFu4L3nS5qGYNgg4yQxojjCWbDnShyJB86udRHRp6ans+TFPUSUnHoet3PbLXapBnCaUUE1KgYjTOgTAG0Nc84J3ddqsTz02a2QYc4+wwOjChI6MmrnHk1yXxbJDNNXnZorhdpCO0ugObYqACgqAoG7OkbyZNxqJjTC6nMEmi/zrMcbWafsqnhWHwMpeOPNia+rNLEzybYlauQrkd69I0/ggDbOT6TkIJbGMwXIOGugoBUp1dfGJbVftmlauK8FzqfA/vFFL7tE1gbPZnNDkzCgp1thFOjOApxq82sPwsGYnM8hyjiZLcbgcSkbiNag7jSLFmviaxoZlfSFe79o0l73babQq4pclGGhDkkfaOQoB92pjN2+7zIfC9CaVBGh6q9MaN0ZL9hRLUu+CDR5atTeuR66ZCLkq/JelZidBqw+AEZ6zLXESTXEdDwMWElb8Xb+0BKEEy7B43gHNecQ9Yz9VBSvbDXtX2cz9ps8ugadsAZNCwyFVqK+MTTzRTXh6v3grdBTjksTJ5Yk1rXfWFA6TNwqoroq+AhQyzKsEbvQAH7Xw690E1nTCipQPhNQQfEH+ZwFdjxao0/lcogW2zceAu9MJIo1aHjnDNNVlTk5RYnVUVWhtlx+jRhpzEUFDvqy+vwBhs6UyjyrhBvGgPtNQbt2cZebeM1QWE1yMxVHZc+BAiJaNR2DOxzDGpy41JqT1x1K2rquF9yXwsnNpfjaEZ+Vv54C1430gHNS8zoTnhA6K5k93XFvkbybNuBAOBVJxPhrqMl1GeQI64ydrzZSoIOfnZbjHrdwcqLJddklScDz7Q6CdNWWF2GmAEK7MQAQKLTXKMVDTqXHyzqVJ7ImZTkdKlzElviaYz0GOqIxzNOFKDjFqbZnm2tfLIiSpS4cFHdagjCVK4VJqTvyA45ayy8v7BbxzRJkTfqrPCrtDMYWBKk13VrGGuq9pdmnzJYZJpd/PLBMNDhwUpSgplhrWsL1FKpBO2WSlqM8WNAOTkpqc602cT/AMjkD/qmERes1gkyvo5UtOkKK9tKwv6lifhE8wbOfnUji9pN8s1WRbs5pLqTmQD62YsY8qdxMnTMsQKzJgrxMzXXoj1OdQS5mmyCdfsrp1xiOTdgmc/z0nm0CqyAzFZl2nJwhVZdBTf2xq0lk3cVL3QNnWsB5pXLCzLQbs6QxLumumMVAbIE1prmeqC14cmFlc7NmWqWpclyMB1zY4RjJOZixYrERJVWmBtTVTVSK/VqdNR2w2UUndBbr8AGw2OZJcyhzmKYVGNHwqQK8NRn3HSDj/6f1IafMd+OEUHVVqk9gg1arOnNypoAGHYq27fTKJ3vaW2RmMaUoQKZ76DfBbpNYwBdoG3fyVsqkkSgxH/IS3rocu6DsiQoKgKoyYUAAGldB1RHY7QJhLKNmpHZFqUNodfiCIw1HK9pMZdWM3y+sCmTLZQAEmEZDc0smnaIwlomYTWgyIO/cTl66cN8eqcq7OXskwAMSApAUAtUMAQActCY8gvdZiEYkdK1+kFK66U643aRXjZi22Q3nbFmOtVCDSimtAMganU1JPqEMsEkiYzzSSF28NaYzUUrT6ufwipLJZqHeY1VmsRmShIIHOgEqw6M6VpUggAHqHCNzqdnaK4F9mpZZY5NcoZsufLeuw2VNEIzqKDLLd0xS5WXxW8AHBWTVMQU0xLXaaoGR1FR9nWKF32KckzbUgqdleJ49h74I8srNIXmmnS5rMEpWU0tFYFidtyGJIJpkuVdYbZNKLzz9C9zTbR6RdlyyshJlIC2hAFesk506Y2Ui7pUtRLKhyoBJIBNTXjpoeyPN/8AT7lcvM1ChWU4CGDuFX6oxa6UzOtI21n5TynYErLdhphcVHGgNeEZdNThBve7sOpKUuOAjNuOSdrCVpnkSO41jz/lbc+MOqjNSWSupy8w9YpG/tV6hpeMAgA0wmm031Vy3b4ys5jmWzJapbpJ16qwrVunG21K5KDndtnk9iGXtN7xi1IWvbBXlJd3NOHAwpNqwBpk9TiU0qBnU+uBtnHzjPKV8m1cDLvShJ6DEF5TMmHR8InsuVaxWnyWcMVFe4D1nKDhmYtkfNk6fykKDVlu+VgGO0JLberYqjoOUdjauODO27g9bLen/wCOfw/5RXmWe3LNTFKpOcMqKSu0oGJs8VBSldY3l4X+EJSWMTbyfNB+PhADlBanLWeY5qVmUzoFGOgIPQRWsIhWvK21BbH7mRImUmqcOEEM2YBDHLZFc88jQGCt3XNeUyWjykUy2UFDjUbO762UV7agLsEzHmqNSaad2XZENnv6fJoizWTDkFyOHoFQSIfmSwl9guy6hmzXBa0nSTawEWpcMpxZIKupKk4SV0rTfFO1T5nPMZgoZvlACabLiqZ9VINXXfM6dZZky0TaqW5pCQq5UBmNuB+quZ45xW5YNU2UqAZrSalRkMIFR1fW3wekq7a3it7Y/sXWhuhgxl4WRlmYaVLmi76k5AddTHqV08hpEphMdSzACgbNQQBmBxrAvkVIstqCY2ZrQj4xKGSy8BBxn7YOXr6o9BdqmMv5TUvfsg3br9haalZXkRSUA0iRU0FKmuXWKkd4hLHA22DwBPwHjHIWDWwG0m0LInGbLWWMP1WVqscjWg4b4pcmEJkTRUqTNcVGRAoKUg9yhISQQPrEeFYA8jLQGs7M2yA5qTkKYVzrwjVBt3YHQE37yfmIjvjDqBU1rip8TB+TccxJMjGebMuSMUsDbLsa7Z3AA98GeTc2TapjEVaVJwu7HJCwYFEBPnVIr6umLN5TDjmzg2ziGIkHCB9kZZn5x1NNpZVY3kZatdQdkDbVdrTLOUzFSGTDmynMbfQQd2lIDTLtaTLJmDZDBcIBxMeA6I2XJaUGR5zDbdj6lXJQOG8+uM5f19YrTMkOahQGU60NM1NBUih36QdfTOlC659gIV987Fm5r6tnNmXhlpJK4V/5E4EAAqeogwUVqGvCh7DWAdlnZCkEucJ36iOLUlOTW7obko9Bj2sGY8rm5mezjwvgNBUGpGEDdWucZK+bwngsGsYaVvridSNxNMhHo0jMBvVQadkCDLw1HX3EQVOaT4BTPIb3tcp8PNyElEHMoTn0UpBy4xNnTbOZXnV2idKDzq9ojX3ryfkTiccpa185dltOK6674yN1znsU2YuQIchcQOYFCCMqaHONTkqkbLkNYNNfvJEkmaLRzbEeZoNa11rr4wOtlj59TJdEVQD5jUYUzNSdDUV7NREt2WqfOnjGcOE4mRloKV4EVJjScq+S8p5LT8UwhqFxiO8+ctcwCTTDWmcbKMJeVsT20VLxGbuSTZ7NNCyS1HYJViKmoqnmgA6jOm+NVPsaN5yK3WAYxQexzlCLMMq0KAopKOJitQAVBAVQAM+A3wfW2TM6sa9VF7O/1wOq0Eqk7xwJhX2K0gxZJKoKKuEdEOYCuYqCCCOIOogOl4TMqlT6u05QWlVIBYUJFaRzq+lq0cyH06sZ4QAtfJ52Lhp+MEEoCpAB+oSejT1xk7G2KYJbrzbYsDZkgEnDWhz38Y9NYilOwxleVN2KVa0AlXAFQKUJqAG0103xUJ7sMYsFOfyfCgtzquaealSWG/CR/wDMVBZnnDm0CIVBKmjoFOm0zCmtOyAy2xuPfFhLc/2j2njB7ZRDcbhGTct60GWP7wZWB4EEjOORSW8plPOPbHYf3qt+hfYI1AuFkdjhxg5g609VdYFcrbIzSThludwCglqneRhNV03gjpj0eWu7th4EZoT2y3FN4seM3XyctMwCqT6HLZGHtLUNO6NFI/06UgUVpdNcTIzHsJAj0Ycf50wHv+3PKMsjzWDg7s8OyfGGOtOTw7AJJA667uSWwSWDgkrhHpMasx4mMvfBL2ya5GSKET15mlfUI3tgXmrMXbziC59endSANssytLo61JzPGpzOfbCoSaDKv+nV3Lzk+0KwYvsZAjDvYGu/TsjYuoHwgBc0+RZJGDGq5ljiYYqk9sMncsrPmKs/oKT3mggKkJ1ZtpNl4QfpDJZqWI+6vfU/CMjP5YN9ST65jU7hEMvldaBuljOuQNctMyeqDjo6hTqRDvLeZRFFaecezSIOQdk5uyqWXNyXGZ0OSk9O/sgFMt0y2bLkYiwTIUoCcz3nsjcyUwgAZAAADoGngILa4JxfNyXuichBJMtUCLzgmnCaYnUggtQZ5qNeERW+915hmdMRoSANK01pHLU9EY9B7hAayzQ8mhzywnoIyMdj8XUu3FmHVwwmjRcmndrBz0uhIxko1SSQTUEnOv7RlP8AZZ/OTJzyJoaY2KhRjhG4ZCJeTfLAWN2lTKtLLZ0FSp0OW8ZRtL5vOWkoTJE3EzUIVWrUHUDevr4RprylCTcuBKpqawZCSmCW2JTibIAimED62Y13QUuexmjM2yAMVSM6D56RBM5b4cprOOglW7gYo2vlrJwqqJNcVxNRQuI7hViBQRlqyvBuObhwotSV8GmlPsKaUy8DDLQ5DNpTdlxpGYs3LYfWkPhodGQ69ZEGLqt5tCLMKlK1yJBNBlXLLdHE7GcMyRvTT4LzWnWoG7d1RjeXqVkmYqLWpUuBtrWlGB6xSNW2p6f58IznK96WWYK6kDvrBwxJMNBDk6iNY5VpnM04S5JM3PNmSpoSNTSg64faOWs/m64JKINZYWop9ksd/UNRGIua2zf6SbJlsQMQbCD51KHCejKKUi/2UliBQ6q+nfHoNJtqxduVyZKtPa8huXPSdaHmqFVwxQlgWRagEogXU0pmeNI0V6LJkSOcaaC2FWCgYRUkBhU78zQdEZ+XeGOyTpkuSvOSaTZhAp5FxQPmauAyDMbjGTtFtM8pOYuxlgkqQoWldACd4r0w2pDqufYWrPBv+Tdpkz5qqDoCaGhFBr8Y0Lzg7Fs6AYV6FHz16yYAyZt3IEmoZSkLlTJhUeb15mK9o5XSQKIkyZ6IAHaxHcI4VapV1GFFmmFOFN3uaJ2xZDdv4RHabOroVYVVxhYdB+UY+fysnk7CS5fSxLmncIHjlHaVJ8rXfQqu/wBUDHRVP0G60ehebkRPFcM2WR94MDTduNMod/8AR1qAyEpt9A3+SiNfyfkMJEtndnd1DksQaEgGgoBkPnBOU1IVKpK9g1NnnsvkhaaZrQ9ExaeMKPSgkdiu0ZO0Z2lIdh3dsdpnWHYMuuBFXGN+0BeV1nxWZiNUIceo59xgzhhlokB0ZDoylfURSLi7O5YJttpEyXJA0mgNQcKVp25QPt0vOnCAl03wsoBZpOKXVAKGgzJNKDj4QRF8ymNSwA6aw2VKS6F7kCuUMjJRQYiVStBXaIgFPdcbKprhJHTB63W4THLrUrLxOSRQaHD/ADojAu5LFt9aw/T7splySaNEdKw5VqKwLsttJIU51gtJfKNAlqxb5Jmtop0hu4x6EmkYHkqB/UjLUHsjf4Yx6lfyDIcEF4Zyn9A94MZyyzFkc8k04V5xsJbIEZb92kGb8t8uUhxNrQUGZpvPZFeZbbPMWhmSyJmeFiK503GL09WdGW9K5JwU47WZi33nJRywdaVxZUYmu4RnjfKl2qho2hxkGm6o09UaKbc8hXbEqVGlKU6Ix1qpzpUUoDu4R0HrO29NrCo6dU+ocRx9UD1RKjVioEw6aRZkndCo1oywi3CxKdBlr+0bfkY5NlRm1qw7GMYZTXw/ePQeSculkTrb3jC9T5CQ5LpPh8Y8u5QtOaa4mYq1pQVw03U3R6sJWQ6vjFScFGtPXTh0xii3Eemea8mqhiGBAbSoI064vyrAomTZ6yxNnS5BmSpTLiVpgKgOV+uVXEwXeVENtPKFps0KFCy1eoy2tda7uqH2uaJcyW5xADF5po245EaHIw2nUlCruQU47o2ZXva/rTLsTNa3f+otYEtFZVV0sqnFMYgKCuN8KgHcCRGNs00OwUEivGtI016SUnvifnmYgVd1q3okls6CGWix2SXKYLKcvT6RiBQ9Ve6kdVaySVlHJj7Je5Wsdy4iDzgUrnmP3ixaLK8vzqU4qagwy7J+JQa57xBSQa1yqNePXHPlrKu/x5/0GdmugJBiKcmLIanZHWchT1mHy2qK8c6cBqBFu4bNztplLxmA06F2j3KY3N2jcTbJ6zLlhQEGgAA9Qp8j2w7+fz+cIVKiu8Qv5/P5ujhmk6J0KEB00jsXYly6ugh7x2FEYBAdY63w+BhQogS5PLLf9NO/uP4mKczQwoUdSPQUyeYKWKbT+aRjo5ChdLmXyaF5UWrJ5w64L2fTs8YUKGoVPkLcmP8A1Se14R6BuHqjsKMeo84VPg8ztvnt6R8YiCCmgjsKNVDgqoOkKK6CMnK8/wBfxhQoY+oMeTQz9ISHX+cY7CjHQ8wyXlLA0/nRHovJb/0krqPvGFCh1fyi1yFNw6h4xkOXJ8kPSEKFGNDIcmCked2eMHb21ldZ90woUF60OlwQufA+IgBf7GqjdWFCjfExRKVjYhhQ0zHjGsu1zhbM+Y2/7phQoyanlGhcAeTpB/kGP/u19F/hHIUbK3+G/gzLzHpsvf8AzfDD8/EQoUcgePUQoUKCI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8438" name="AutoShape 6" descr="data:image/jpeg;base64,/9j/4AAQSkZJRgABAQAAAQABAAD/2wCEAAkGBxQTEhUUExQWFRUXFxwWGBcUGBcYFhgYGxgbHBcUFxwYHCggGBwlHBgXITEiJSkrLi4uFx8zODMsNygtLisBCgoKDg0OGxAQGiwkICQyLywsLCwsLCwsLCwsLCwsLCwsLCwsLCwsLCwsLCwsLCwsLCwsLCwsLCwsLCwsLCwsLP/AABEIAMIBAwMBIgACEQEDEQH/xAAbAAABBQEBAAAAAAAAAAAAAAAFAAIDBAYBB//EAEgQAAIAAwUDBwgJAwQBAwUAAAECAAMRBAUSITEiQVEGE2FxkaGxIzJygYKywdEzQlJiorPC4fAUc9IHFVOSwzRD8RYkVJPy/8QAGgEAAgMBAQAAAAAAAAAAAAAAAgMAAQQFBv/EADARAAIBAwMBCAICAAcAAAAAAAABAgMRIQQSMUETFCIyQlFxgQVhI5EzUqGxweHw/9oADAMBAAIRAxEAPwDWTVpOHUe4qYlt/nJ6aeLQ21mkwdT/AJYMPvU+aeDA9jD5xxL8G9cxFbR5H2f0k/CHSj5P1A9ymGWr6OnQR+FhDLM3kj6I9xYG+CvT9nLqagI4EjsY/OIbMfKt1J7hEKwnN/TfxX5xDL+mbqHcxWI3yG+ZDrwI5xep/wAsR2+m2D1frSI7wG2nWR2rSFe2csn7v6kMRdCLmJYmeZ6z7xiC6s5Y9H4t8onU7PtfriG522B6I9+ZEvgr0v5G3f57+l4qIZNFJ49E/mVh93+e3WvfLMKd9MPRPiDEvkP1P4HXiu1L/uJ4tDrWPIj0T+W0dvPVPTTxaFa/oR6J/LaK9gVxEdZfoz1D8tYbdDed6beIhWX6I9Q/LWI7q+v6b+IidGR8SFZz5ZvZ90w63Dyg6n/KEQ2ZvLN7PumFbJnlR1P+UIl8her6LV7rkOse+sPtH0fqb3WiO9XyHpD3hDrQfJeo+40UnwCuF8nbH9CfRH5axy7NX9N/FY7Y5Z5rTcPcWOXWpq3pN70S+GU+JHLMPLN7PutDrSPLL1N7qw2ynyrex+W0K0N5Zeo/pEX1L9X1/wAEl5+dL9NPFojvNfI+z8Vh14nbT01/XHL0Pkh6I95IpPgqPpFaU8mfa8WirZJHkvUO9F+cXrZ9Efb/AFw2yp5Mex7qRd8A+n7Bd3SsieJJ7Xb5RVscnbbrHcgHxgpdy+Sr934uYjscraf0n8VHwgr8ly9QJaXWd6v118BEduWsxR1nsXLvMX5CVmsfR91j8YgnpWd6vFwPAQSeSdfofzcKLGCOQShJoz3Qbt4219odqER2922K+v8AEkNvJtpPSUduIRBeTEyvZ+APwhG7g1RXlLc0goesj8REV7vasr2fmPhHEnVT1g9pB+MQ3Q2x1Cn4ngd2CbfC/kdYG2n9Nu/CfhDD9N6v/LDLE223WvfL/aFNPlh1HxBibsh28T+B9v8APl+mo7cUcvA1k+z8K/COXi2aH76eJ+cRWicSoSlctxANMOZz6zBwTlawDaSi2XJLbHrB7wYjubzfV+t/nEEq0nDhFC2WzlXKg+Ah9jLoDs9ue8nd1wfZyAc1ZoVh+kb2PyjHLSfLD0W8AYpzbeZU0ggVoCa1pspTLLph0q1NMbHhApiXM01WhyzMVslcLtI7r/ovXm2aemnvGH2o+S9k/ltFO87S2ziCjMEUO8Z0ziubyZ1whRSmuW8Efa6e6BcWrFKpHCClk+iPoj8tYhus5v6b+IhlmtBCYSF0pqQRsgcOiJLrptekT24T8YqUWk7l7k07EVlPlm9n3THbWfKr1P8AlCOWX6ZvY90x21jyo6n/AC1ir5G+r6J71ps+kvvRLaPoh1H3GiC8lzT0196J7UfIj0T+W0CnwAliI6yp5PhkPcWGXUNfSb3jElm+j/6+6sRXQcj1n3miXwynwxtj+kPsflmFN+mHV+pRHLD9I3sflGHP9OOr/wAoEXfJfq+jt4+enWPB4detMA6h70uG3kdtPX7rQr10XrA/EvyiJ8FR9JJbfoT1N4ND5GUsez8PlEdvakn2f0mJA3kh/ND+0S+AfT9le7l8j7Pwr8Ybd65E9LH8Z+US3d9EOpfdX5wy7Poz6J954l+SS9XyVrFL236/AKPjECSqzW9kduJoJ3bL2n9NvFflHLvs1Zj9a+5+8HfkkuX8HFuOa4xLgodKuAeGkKNBKAAArpHI61Oo1BY6GBxyBL1Pmngynsb94daF8lropH4GEQ3kMS7IJPD2lPwMSs+wRTee8n4GOIdNcIVmFZWm4e4sRXfZjtUNNth2EfOJLGxEuhBrhp66U+UNslQzVBoWYjTfh+RgX1L/AMxXkySJrZ183uBEMtppMHU/5YizLltzhbDkR0fbJ8IivZgpVmoBUjMipqtKAamKTyF6vojvZsgeBB7GHziCZkrOPOwBRtFaVAOW6taQ++XBlE6in6lisXUDaXhRqVC6U1PV2Rpo8CKnkRXsr0mBiSxOgJIJ49Z6II3hb1lkLUYyK0JipOtAoxGDrAzA3NQZ1EDJ+erAk8a5jcNrXXjuhl/YzdSS0WwlqthOzQ69/Tu1GkOF5NmASTuO/Tcdw6qRVIOE+YKVAFSK7tToNRpDrOzMoZWToAoMxqtRmKce6JcvaydFJoWJJ3YqkgcAaaRMjhd5rpQajuipKvBcWA4aip0xZ/zp3RblT0betRqKmtdKEdQgXfqTZIdLXPPiOjq6ILXc22/pfpSKWAZbiD3RNd8yjzPSPgkDPyDKStcb/WLLeY7miqEJOeQwnhEM++ZJcMHFKNubeoA3cQYGX9PHN2j0U8DGCtcyYHIVmCjQAkDThF06O/qPqzVPxM9Vtt9SXK0cZMpOTCgBNd0dtN9STLwh88PBvskcOmPI/wConfbfthG0zvtt2w3ub9xC1UFbB69IvyQEpzg3bm3Bejohl23zIVdqYK9TfaY8OBEeSf1c77bQv6yd9tu75RO5v3J3qFrWPWrHfMgMSZg+rx3JQ7uMJr8kc7XnVpSm/wD5Q3DhHkf9VO+23d8oabTN+03dF9zfuTvUfY9etV+yGdSs1SBirrvUgbuJh1439ZzhAmrkwJ6q56x5ALXOH127vlDTapv2j2D5RO5v3K7zFWxwevW2/bO0rCs1CcNKV6Ie1+yObpzyVz+t10+EePf1U37R7B8o4bRM+0ewfKL7n+yd4jax7NYb8s6ywDOlg0X6w3KtfA9kX7pUczX7n+UeIWKc7EgknLoj266/ofY+BjPVpdngYpKUbrqy1dmr+m3jDLv89+se5HLpbN/Sb3oV3MMb9Y90QHuFL1GgkqMIr4xyIJM4UGkKOtBeFGJpniht0/8A5Xp6cz/KOC3z/wDmmep5n+URSV28JYkerxpDJJI1JNGI0HEgbuqOWdMt/wC4Wj/mmf8AeZ/lDjeU8f8AvP8A95v+UQhx/KD4R1WqaAnhrX4QNy7Dv90tB0nv/wB5v+UNkz5jT5bO7McarVyWIBJyFa00irzzS5hH1Qwz3+api5YhWap++p7zB8Mqxqp848znvX5H4RdsDgrQ6MtD05QPnr5H2f0H5RSFqZVl4TRiuRIyqOndlXtiU2Imm4KxcxAAsfNUag4t+sVLxt4VTwJw5A6/WNN+4QyRajXAyMpOznRk6DiGkOt1yF6UcUBrU1oeNRru3ZQcYiYpR8wG/wBxmAALL1yBZTUjo0y6ot3dOnuxxgqK7VFC1O4Hj45RftdhIGJGD6Y61ABoNCunUc9IvgCcmNAA67LKDwGnVpQ8IN/pB7roqEhWAz+O/wA40z4RWtM0VxDKYp2RU0KjXIE0qaZROxIIDV+7nQk5dnxzh1mtIGyCRUk5UNeOZI4wFyopxyXJdqxsooVJzzGQGpByy0PbFi7nGOb/AHH/AExFYmUAla1AIzYEnMahTlSJLpbbm/3X8RA1PIFSXID5QeZN6QnumMlPG0eP7CNZyhyE30V9wxkZ3nH+bodpytb5V9DcMPpCEKNRzDhEcIh0NJiFnGhhjphERZDkcIhQosg2kIiHCGmIQnuqXimAcSo7TSPYbrBEn2R7v7x5LyfWs5P7i9xrHrF3HyQz+qvur84wap+I6NJfxIluqdst1n3m+UQ2J9t/SI7AkRXe/k2PQT+J4bdxrjP327yB8IR7j2vMFecjkRuf56oUdaPCMh5bZ1GNSOPwhlo+uOEz9QPxh8rzh6Qh1ql/SdYP4VMcq+ToDJZyMOrtLl/8R2QpI74klpmPXC2whOm25I+suXsJD7INpjwwn8Q+cPmJtNxND+Gg8IllDKZ6NexliJ5KD9oHkz1N7rCB1nxUBGiinnEV31phy14wXYbB628SPjDbvlDmiafVr+H9otSceBNltz7lG7wzaAihIybp9GLNkDMxXCxpTMnipbgOEXbpoC3pv4j5xPYT5VvY/LaCdWWS3TjnBRSzsHwYfOzNSKVqFJpTWEbqMpwVqCxAybroDs5jKCE5vLjqPipi5aMJYFq7OFsqbiRTMdMWpybKcIRtcCXnYX5s4hUEV2aVGgyqPvd0VJl1lRVgxoTqBxI3U3xpbTOV1wkMBSm6u4/AdsRWm8kpgNNqtK67zoN2esH/ACi4uCVkZ1VxrUAgGhzUZZenBe5bPQzCdTMc96wxGlhcNTpTza7uuJbFbEDUU1LMTpTNqfKBkptWYW6CvYzvKdcpvQq+4Yxcw7R/m6N1ynOxO9FfdMYOYdo/zdGjTdQNb5V9Hax2sNhRpOYdxRwxyFWLIcMNMOJjhiEGxww4xykWQVY4Y6RDWMWQJ8nPpQeBY9iGPTrICJQ9nuC/KPMuTvn16H9wiPXrpsYmLRmotadJz06MhrHP1CcqlkdOnimrgmwV5odQ7/8A+o5dZOHrqe1mjci75JTAqqKDcOzOMk1hMhsBG4UO6lT84qdJxVwu1UrlkAmFFiyjZHr8YUdDImx5HXMel8RFm0ZmZ2/h/aIXFNeI8YmtJ2n6Ur3MKRyeTcMkDKJ5IGIcM/jFeQ2XfFhH0/m4wuSDJUHlG9FfFofLGcz0D8D8IglzAZp/tr7z/KJZRJZj91u9CYnVfQJpLPmnWR3kH4x27F8l7PxYRDYGrLHUp/Cph90A4KV3U/E0R8MV0fyT3cNp/Sf9EKyvSc3q/UIiu5zjfr8Qp+EOlN5Y9Q/MYRGM6v4LVoI54Hob3VMWppqzegPegbampNHU/wCWsXnbbfKvk9PahlPzoXU8i+BtqmhVLGoAGdNR+8Zm0CZwJUAkBqYqEk58O2CV4PjYqxBXIkAkZ7q04fCK6UWpGQyBw0jbeyMsINkEq1qAFJ1NDSoIPAnTs4RZsVqDT5aqK6mummkV5UtSzCeQa0oSaUAzypSkELBYVSYrK2Ld0DjTj1wLsG6ai8gvlHMqs71DuMYmYNo/zdGx5RaT+sfGMZM84/zdFabqXrPIvr/YdCrDYUajm2HRwxyFEIIxyFCJiEOQo4YbWLIOhrQqwiYsgSuM7XqPewHxj0e65xZlXEACSczQZn9486uBKzB1r74MGxb3mT5UmUBkyBmIxVLEAoF+tUVB6K8IxVYuU8HXpwvTSPRf92NmqDhauuGtFPHPoz9UVbRbRMOKtab90WbVcolyZsyYGaiMfNwqFpr19/RHnFg5SmuAIXrrQEkKBtNlqAATpoIJQqWSZUKW9OUeh6NImbK9Q8IUZT/cSfrQo07kJsZ62zEodF2T5tTUjQZt0wpjDHX7nQa65ZwNweEW5v1TxEc2ySsbCezTxT6mnRXxh5tIIw+TFeFMXDXWBNlyAA4CLKKcQqN4ipRVyy3IymewAfUzfOLFmbbAOdaj8BHxihacQdabw3w+cS2B/KJXe47zT4wNuGRmluxxzXs/pHyixdLecPvMOxv3ipcs5ElhnGIADZJoDm2vRQboKvbZDgtLUK9a0SoVhq1Ad+W7hFOLyLfUpWE+Uf2PcPyhY/L+z/5opJa8M1gqM52RRfuqy9epiC87XMQmYVCGlMJIx+dXNScQFd5EGqM3mwW5X+grb2219vvl/tF4TNtv7Z94QEu6dzyS3YnEKg0AodVJ9Yi7OtIDdJRxTdQFfiRAU096QNS2z6J5l0Ce4C1xts7JG/ea6ca8KxSvS6DZ52BXWYKZlWLYCCQ6MNxrhjNco79nLPTmsUsyswQQCTqJg3aU74V0Wu02q0tNdzNZFqxYCr1UiigABqAA5Z7OkdJxtC/UyQT4uFpsvHMCnXQH1A5jhByySApUcCB15wKuNTMxFV2gDhqOjWtNOnpMG5MkphBOIileJP8AKwj3XUdLdJpc2AV6WbnOdUZVw7q7idBrGZm3UmI+VNeHNP1Rtnspxkq1CzDdkBpx4EwJvq7nlMk1ipDEKQoORJBxZ7sjGenVlB2NFSEZq0jNTLvlg5zWr/ZfhGu5PcjrK8oTJzzGLaU2FHDcSTAG2kF19fuGNVcU1XmVnPsqoAqadWJidBp6xDJaibSFR01JZsZS97jlSZroZrjCdDLLEAioqQRU06BFcXOhFRMen9r5tG+5R2WVaJMxpcupRDR1U0FAdnEuTHPTOMdKtQMsUzqaDpNaARHXqJKxXdqdr2KAuqXSvOvTXKWP8oiFhkn/ANyZ6pY/yjV2TkhbClDJwmn13QUyHBideiJZf+ntpVGZ50iWBX7cw6k0pRR0awMdYr23IB0aKMX/AE9n/wCSb/8ArX/KIj/TVpjnV/tr/l0Ro7NyUfaImqTSuHBQ1pxr5uWo6ctYq3TdyhpnPKocEDC52loNc8s65HOHd5Vm73C7tBvCBUiyyn8z+obqlCnUM8z0axwSJAdUdp0sswWsxMIFSBU13CtY3d3TpaChlFqfXRgxOeVd3RrBCVbLO1AXZRvxrp/1r3xcdTF9f/f0F3SnYr8neQSrNWZ/UJMlq22oDByF0XZrqaV6KwHuWetjvcIaMvPzgoFKoStJbYdRRCc+DGNbaJkg4RKmE0bExU+NNeoRlZ/Ji1F3nqJMxAxwOzLLJSpKjM1GR39MSFeCw2r+5FeKa6PBrP8AUe/ZkuyTRhokwBVbrIBHXGc/0WudDMmWlmGMeTQbxlVz68h1BuMKdekt5ZkTZMxiDmJpDJUAbQocOpIG/Q1i1yNMqwzZkzmwgdEoCXbZxZhczhNDWhqct0OVdXyCnak4LksX/wAlpn9RM5kKJZIKgaCoBIHQCTSFBi08t5RYlbNPcbmEpqHpFQDCjT/E/b+xGyp7HlRpWnRCfROo0jhFSCOO6NRycsctQrT1piICnIlRiGIj72Uc/T0HVmoo0amuqNNzfQz9luydmwlvTpFPHOGzgVNGBUgjIih16Y9LsVrkgsr1Za5MMmpQ0PzHRAW/bDLmSBoSD5wrUZkUpxqAOqkdLUfiopeFu/74ORpPzE6re9RSXs3f/sxdsehUjgfh8oUiZSZLP3h70WbzusoNl1mKv1lBA83OlQCQDl6jAtJwoa5ZHTdUxyYQvg7u5NXN1csyyiQZc7acuKYWUEDFlQmq/WNakZV4QZvOwrZMU9JasgTGFxg4sjUAio0oa7yY8sl2xVrkQCNdYuW6fbZkhZKBubnEBMRpSjZsmdcJBFd2XGNMaa4YmavdpmsvezGfMDPNaRLw/Rc4qrXMnFTr3DdEPJ6yWD+qVGAbOmjFCaGm0x0JpuzJjv8AsCA4md2amZFFzpmaja/FEbz7FZ2xFpQf/vMJ682hffE8RVwVQl1YQkXdhllJTBCBRGIrvyYjpAPbAu11R1EyYGcSmGKgRaMajLcaKo13RcHKSUKUSecWh5pqEgkYRxPdnrGQ5UTzOcsFYA0GFxtApRSCN21WEUYyvnA6aTVgleN3paFJxKsxRVXDK1ADmGXEKjgdxpF3kNYzZXx2gjbqqkkAZCocAmpHqr0RUuO6FmhkZlWoIK5hiuLMq2gIIBoeFd0ai0S5XlA+AhgFUMSebUU82hG0eO6GvVwi9shaoWRWvXlUA7JOmMzg4RLlspwimSth3k11hlkviZUGVZGyIIMwld/BqDTpMTXO0oY1lOWwKtQaHDUkCjUrmF0PCLdotKSxV3VctWIHjFz18rWphwpO3iOTsjUDKtQOiuQ7IpX5d7mVMOMFRthcIqArg1rXctR0wPtvKyzrlVph4SxUdrUESJy1s7oVwTCzKUK5aFaE1rQCsZdlTDsMZlLRM219r3DBe8L6LBapLAFK82iozZHZJUVNaQCtXnr7Xuw+1ZlfSHxh6XAUbXVzZXdeMzmf6iZjSXiEqUFpQtQnDLTEKgAEk7+k5RKbzRRziLLmsMDS5jptI4qpxDIGgIoMTEHOPNrwtLnYJYgbQzOWQxFV0zAzJ1pFu4L3nS5qGYNgg4yQxojjCWbDnShyJB86udRHRp6ans+TFPUSUnHoet3PbLXapBnCaUUE1KgYjTOgTAG0Nc84J3ddqsTz02a2QYc4+wwOjChI6MmrnHk1yXxbJDNNXnZorhdpCO0ugObYqACgqAoG7OkbyZNxqJjTC6nMEmi/zrMcbWafsqnhWHwMpeOPNia+rNLEzybYlauQrkd69I0/ggDbOT6TkIJbGMwXIOGugoBUp1dfGJbVftmlauK8FzqfA/vFFL7tE1gbPZnNDkzCgp1thFOjOApxq82sPwsGYnM8hyjiZLcbgcSkbiNag7jSLFmviaxoZlfSFe79o0l73babQq4pclGGhDkkfaOQoB92pjN2+7zIfC9CaVBGh6q9MaN0ZL9hRLUu+CDR5atTeuR66ZCLkq/JelZidBqw+AEZ6zLXESTXEdDwMWElb8Xb+0BKEEy7B43gHNecQ9Yz9VBSvbDXtX2cz9ps8ugadsAZNCwyFVqK+MTTzRTXh6v3grdBTjksTJ5Yk1rXfWFA6TNwqoroq+AhQyzKsEbvQAH7Xw690E1nTCipQPhNQQfEH+ZwFdjxao0/lcogW2zceAu9MJIo1aHjnDNNVlTk5RYnVUVWhtlx+jRhpzEUFDvqy+vwBhs6UyjyrhBvGgPtNQbt2cZebeM1QWE1yMxVHZc+BAiJaNR2DOxzDGpy41JqT1x1K2rquF9yXwsnNpfjaEZ+Vv54C1430gHNS8zoTnhA6K5k93XFvkbybNuBAOBVJxPhrqMl1GeQI64ydrzZSoIOfnZbjHrdwcqLJddklScDz7Q6CdNWWF2GmAEK7MQAQKLTXKMVDTqXHyzqVJ7ImZTkdKlzElviaYz0GOqIxzNOFKDjFqbZnm2tfLIiSpS4cFHdagjCVK4VJqTvyA45ayy8v7BbxzRJkTfqrPCrtDMYWBKk13VrGGuq9pdmnzJYZJpd/PLBMNDhwUpSgplhrWsL1FKpBO2WSlqM8WNAOTkpqc602cT/AMjkD/qmERes1gkyvo5UtOkKK9tKwv6lifhE8wbOfnUji9pN8s1WRbs5pLqTmQD62YsY8qdxMnTMsQKzJgrxMzXXoj1OdQS5mmyCdfsrp1xiOTdgmc/z0nm0CqyAzFZl2nJwhVZdBTf2xq0lk3cVL3QNnWsB5pXLCzLQbs6QxLumumMVAbIE1prmeqC14cmFlc7NmWqWpclyMB1zY4RjJOZixYrERJVWmBtTVTVSK/VqdNR2w2UUndBbr8AGw2OZJcyhzmKYVGNHwqQK8NRn3HSDj/6f1IafMd+OEUHVVqk9gg1arOnNypoAGHYq27fTKJ3vaW2RmMaUoQKZ76DfBbpNYwBdoG3fyVsqkkSgxH/IS3rocu6DsiQoKgKoyYUAAGldB1RHY7QJhLKNmpHZFqUNodfiCIw1HK9pMZdWM3y+sCmTLZQAEmEZDc0smnaIwlomYTWgyIO/cTl66cN8eqcq7OXskwAMSApAUAtUMAQActCY8gvdZiEYkdK1+kFK66U643aRXjZi22Q3nbFmOtVCDSimtAMganU1JPqEMsEkiYzzSSF28NaYzUUrT6ufwipLJZqHeY1VmsRmShIIHOgEqw6M6VpUggAHqHCNzqdnaK4F9mpZZY5NcoZsufLeuw2VNEIzqKDLLd0xS5WXxW8AHBWTVMQU0xLXaaoGR1FR9nWKF32KckzbUgqdleJ49h74I8srNIXmmnS5rMEpWU0tFYFidtyGJIJpkuVdYbZNKLzz9C9zTbR6RdlyyshJlIC2hAFesk506Y2Ui7pUtRLKhyoBJIBNTXjpoeyPN/8AT7lcvM1ChWU4CGDuFX6oxa6UzOtI21n5TynYErLdhphcVHGgNeEZdNThBve7sOpKUuOAjNuOSdrCVpnkSO41jz/lbc+MOqjNSWSupy8w9YpG/tV6hpeMAgA0wmm031Vy3b4ys5jmWzJapbpJ16qwrVunG21K5KDndtnk9iGXtN7xi1IWvbBXlJd3NOHAwpNqwBpk9TiU0qBnU+uBtnHzjPKV8m1cDLvShJ6DEF5TMmHR8InsuVaxWnyWcMVFe4D1nKDhmYtkfNk6fykKDVlu+VgGO0JLberYqjoOUdjauODO27g9bLen/wCOfw/5RXmWe3LNTFKpOcMqKSu0oGJs8VBSldY3l4X+EJSWMTbyfNB+PhADlBanLWeY5qVmUzoFGOgIPQRWsIhWvK21BbH7mRImUmqcOEEM2YBDHLZFc88jQGCt3XNeUyWjykUy2UFDjUbO762UV7agLsEzHmqNSaad2XZENnv6fJoizWTDkFyOHoFQSIfmSwl9guy6hmzXBa0nSTawEWpcMpxZIKupKk4SV0rTfFO1T5nPMZgoZvlACabLiqZ9VINXXfM6dZZky0TaqW5pCQq5UBmNuB+quZ45xW5YNU2UqAZrSalRkMIFR1fW3wekq7a3it7Y/sXWhuhgxl4WRlmYaVLmi76k5AddTHqV08hpEphMdSzACgbNQQBmBxrAvkVIstqCY2ZrQj4xKGSy8BBxn7YOXr6o9BdqmMv5TUvfsg3br9haalZXkRSUA0iRU0FKmuXWKkd4hLHA22DwBPwHjHIWDWwG0m0LInGbLWWMP1WVqscjWg4b4pcmEJkTRUqTNcVGRAoKUg9yhISQQPrEeFYA8jLQGs7M2yA5qTkKYVzrwjVBt3YHQE37yfmIjvjDqBU1rip8TB+TccxJMjGebMuSMUsDbLsa7Z3AA98GeTc2TapjEVaVJwu7HJCwYFEBPnVIr6umLN5TDjmzg2ziGIkHCB9kZZn5x1NNpZVY3kZatdQdkDbVdrTLOUzFSGTDmynMbfQQd2lIDTLtaTLJmDZDBcIBxMeA6I2XJaUGR5zDbdj6lXJQOG8+uM5f19YrTMkOahQGU60NM1NBUih36QdfTOlC659gIV987Fm5r6tnNmXhlpJK4V/5E4EAAqeogwUVqGvCh7DWAdlnZCkEucJ36iOLUlOTW7obko9Bj2sGY8rm5mezjwvgNBUGpGEDdWucZK+bwngsGsYaVvridSNxNMhHo0jMBvVQadkCDLw1HX3EQVOaT4BTPIb3tcp8PNyElEHMoTn0UpBy4xNnTbOZXnV2idKDzq9ojX3ryfkTiccpa185dltOK6674yN1znsU2YuQIchcQOYFCCMqaHONTkqkbLkNYNNfvJEkmaLRzbEeZoNa11rr4wOtlj59TJdEVQD5jUYUzNSdDUV7NREt2WqfOnjGcOE4mRloKV4EVJjScq+S8p5LT8UwhqFxiO8+ctcwCTTDWmcbKMJeVsT20VLxGbuSTZ7NNCyS1HYJViKmoqnmgA6jOm+NVPsaN5yK3WAYxQexzlCLMMq0KAopKOJitQAVBAVQAM+A3wfW2TM6sa9VF7O/1wOq0Eqk7xwJhX2K0gxZJKoKKuEdEOYCuYqCCCOIOogOl4TMqlT6u05QWlVIBYUJFaRzq+lq0cyH06sZ4QAtfJ52Lhp+MEEoCpAB+oSejT1xk7G2KYJbrzbYsDZkgEnDWhz38Y9NYilOwxleVN2KVa0AlXAFQKUJqAG0103xUJ7sMYsFOfyfCgtzquaealSWG/CR/wDMVBZnnDm0CIVBKmjoFOm0zCmtOyAy2xuPfFhLc/2j2njB7ZRDcbhGTct60GWP7wZWB4EEjOORSW8plPOPbHYf3qt+hfYI1AuFkdjhxg5g609VdYFcrbIzSThludwCglqneRhNV03gjpj0eWu7th4EZoT2y3FN4seM3XyctMwCqT6HLZGHtLUNO6NFI/06UgUVpdNcTIzHsJAj0Ycf50wHv+3PKMsjzWDg7s8OyfGGOtOTw7AJJA667uSWwSWDgkrhHpMasx4mMvfBL2ya5GSKET15mlfUI3tgXmrMXbziC59endSANssytLo61JzPGpzOfbCoSaDKv+nV3Lzk+0KwYvsZAjDvYGu/TsjYuoHwgBc0+RZJGDGq5ljiYYqk9sMncsrPmKs/oKT3mggKkJ1ZtpNl4QfpDJZqWI+6vfU/CMjP5YN9ST65jU7hEMvldaBuljOuQNctMyeqDjo6hTqRDvLeZRFFaecezSIOQdk5uyqWXNyXGZ0OSk9O/sgFMt0y2bLkYiwTIUoCcz3nsjcyUwgAZAAADoGngILa4JxfNyXuichBJMtUCLzgmnCaYnUggtQZ5qNeERW+915hmdMRoSANK01pHLU9EY9B7hAayzQ8mhzywnoIyMdj8XUu3FmHVwwmjRcmndrBz0uhIxko1SSQTUEnOv7RlP8AZZ/OTJzyJoaY2KhRjhG4ZCJeTfLAWN2lTKtLLZ0FSp0OW8ZRtL5vOWkoTJE3EzUIVWrUHUDevr4RprylCTcuBKpqawZCSmCW2JTibIAimED62Y13QUuexmjM2yAMVSM6D56RBM5b4cprOOglW7gYo2vlrJwqqJNcVxNRQuI7hViBQRlqyvBuObhwotSV8GmlPsKaUy8DDLQ5DNpTdlxpGYs3LYfWkPhodGQ69ZEGLqt5tCLMKlK1yJBNBlXLLdHE7GcMyRvTT4LzWnWoG7d1RjeXqVkmYqLWpUuBtrWlGB6xSNW2p6f58IznK96WWYK6kDvrBwxJMNBDk6iNY5VpnM04S5JM3PNmSpoSNTSg64faOWs/m64JKINZYWop9ksd/UNRGIua2zf6SbJlsQMQbCD51KHCejKKUi/2UliBQ6q+nfHoNJtqxduVyZKtPa8huXPSdaHmqFVwxQlgWRagEogXU0pmeNI0V6LJkSOcaaC2FWCgYRUkBhU78zQdEZ+XeGOyTpkuSvOSaTZhAp5FxQPmauAyDMbjGTtFtM8pOYuxlgkqQoWldACd4r0w2pDqufYWrPBv+Tdpkz5qqDoCaGhFBr8Y0Lzg7Fs6AYV6FHz16yYAyZt3IEmoZSkLlTJhUeb15mK9o5XSQKIkyZ6IAHaxHcI4VapV1GFFmmFOFN3uaJ2xZDdv4RHabOroVYVVxhYdB+UY+fysnk7CS5fSxLmncIHjlHaVJ8rXfQqu/wBUDHRVP0G60ehebkRPFcM2WR94MDTduNMod/8AR1qAyEpt9A3+SiNfyfkMJEtndnd1DksQaEgGgoBkPnBOU1IVKpK9g1NnnsvkhaaZrQ9ExaeMKPSgkdiu0ZO0Z2lIdh3dsdpnWHYMuuBFXGN+0BeV1nxWZiNUIceo59xgzhhlokB0ZDoylfURSLi7O5YJttpEyXJA0mgNQcKVp25QPt0vOnCAl03wsoBZpOKXVAKGgzJNKDj4QRF8ymNSwA6aw2VKS6F7kCuUMjJRQYiVStBXaIgFPdcbKprhJHTB63W4THLrUrLxOSRQaHD/ADojAu5LFt9aw/T7splySaNEdKw5VqKwLsttJIU51gtJfKNAlqxb5Jmtop0hu4x6EmkYHkqB/UjLUHsjf4Yx6lfyDIcEF4Zyn9A94MZyyzFkc8k04V5xsJbIEZb92kGb8t8uUhxNrQUGZpvPZFeZbbPMWhmSyJmeFiK503GL09WdGW9K5JwU47WZi33nJRywdaVxZUYmu4RnjfKl2qho2hxkGm6o09UaKbc8hXbEqVGlKU6Ix1qpzpUUoDu4R0HrO29NrCo6dU+ocRx9UD1RKjVioEw6aRZkndCo1oywi3CxKdBlr+0bfkY5NlRm1qw7GMYZTXw/ePQeSculkTrb3jC9T5CQ5LpPh8Y8u5QtOaa4mYq1pQVw03U3R6sJWQ6vjFScFGtPXTh0xii3Eemea8mqhiGBAbSoI064vyrAomTZ6yxNnS5BmSpTLiVpgKgOV+uVXEwXeVENtPKFps0KFCy1eoy2tda7uqH2uaJcyW5xADF5po245EaHIw2nUlCruQU47o2ZXva/rTLsTNa3f+otYEtFZVV0sqnFMYgKCuN8KgHcCRGNs00OwUEivGtI016SUnvifnmYgVd1q3okls6CGWix2SXKYLKcvT6RiBQ9Ve6kdVaySVlHJj7Je5Wsdy4iDzgUrnmP3ixaLK8vzqU4qagwy7J+JQa57xBSQa1yqNePXHPlrKu/x5/0GdmugJBiKcmLIanZHWchT1mHy2qK8c6cBqBFu4bNztplLxmA06F2j3KY3N2jcTbJ6zLlhQEGgAA9Qp8j2w7+fz+cIVKiu8Qv5/P5ujhmk6J0KEB00jsXYly6ugh7x2FEYBAdY63w+BhQogS5PLLf9NO/uP4mKczQwoUdSPQUyeYKWKbT+aRjo5ChdLmXyaF5UWrJ5w64L2fTs8YUKGoVPkLcmP8A1Se14R6BuHqjsKMeo84VPg8ztvnt6R8YiCCmgjsKNVDgqoOkKK6CMnK8/wBfxhQoY+oMeTQz9ISHX+cY7CjHQ8wyXlLA0/nRHovJb/0krqPvGFCh1fyi1yFNw6h4xkOXJ8kPSEKFGNDIcmCked2eMHb21ldZ90woUF60OlwQufA+IgBf7GqjdWFCjfExRKVjYhhQ0zHjGsu1zhbM+Y2/7phQoyanlGhcAeTpB/kGP/u19F/hHIUbK3+G/gzLzHpsvf8AzfDD8/EQoUcgePUQoUKCI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8440" name="AutoShape 8" descr="data:image/jpeg;base64,/9j/4AAQSkZJRgABAQAAAQABAAD/2wCEAAkGBxQTEhUUExQWFRUXFxwWGBcUGBcYFhgYGxgbHBcUFxwYHCggGBwlHBgXITEiJSkrLi4uFx8zODMsNygtLisBCgoKDg0OGxAQGiwkICQyLywsLCwsLCwsLCwsLCwsLCwsLCwsLCwsLCwsLCwsLCwsLCwsLCwsLCwsLCwsLCwsLP/AABEIAMIBAwMBIgACEQEDEQH/xAAbAAABBQEBAAAAAAAAAAAAAAAFAAIDBAYBB//EAEgQAAIAAwUDBwgJAwQBAwUAAAECAAMRBAUSITEiQVEGE2FxkaGxIzJygYKywdEzQlJiorPC4fAUc9IHFVOSwzRD8RYkVJPy/8QAGgEAAgMBAQAAAAAAAAAAAAAAAgMAAQQFBv/EADARAAIBAwMBCAICAAcAAAAAAAABAgMRIQQSMUETFCIyQlFxgQVhI5EzUqGxweHw/9oADAMBAAIRAxEAPwDWTVpOHUe4qYlt/nJ6aeLQ21mkwdT/AJYMPvU+aeDA9jD5xxL8G9cxFbR5H2f0k/CHSj5P1A9ymGWr6OnQR+FhDLM3kj6I9xYG+CvT9nLqagI4EjsY/OIbMfKt1J7hEKwnN/TfxX5xDL+mbqHcxWI3yG+ZDrwI5xep/wAsR2+m2D1frSI7wG2nWR2rSFe2csn7v6kMRdCLmJYmeZ6z7xiC6s5Y9H4t8onU7PtfriG522B6I9+ZEvgr0v5G3f57+l4qIZNFJ49E/mVh93+e3WvfLMKd9MPRPiDEvkP1P4HXiu1L/uJ4tDrWPIj0T+W0dvPVPTTxaFa/oR6J/LaK9gVxEdZfoz1D8tYbdDed6beIhWX6I9Q/LWI7q+v6b+IidGR8SFZz5ZvZ90w63Dyg6n/KEQ2ZvLN7PumFbJnlR1P+UIl8her6LV7rkOse+sPtH0fqb3WiO9XyHpD3hDrQfJeo+40UnwCuF8nbH9CfRH5axy7NX9N/FY7Y5Z5rTcPcWOXWpq3pN70S+GU+JHLMPLN7PutDrSPLL1N7qw2ynyrex+W0K0N5Zeo/pEX1L9X1/wAEl5+dL9NPFojvNfI+z8Vh14nbT01/XHL0Pkh6I95IpPgqPpFaU8mfa8WirZJHkvUO9F+cXrZ9Efb/AFw2yp5Mex7qRd8A+n7Bd3SsieJJ7Xb5RVscnbbrHcgHxgpdy+Sr934uYjscraf0n8VHwgr8ly9QJaXWd6v118BEduWsxR1nsXLvMX5CVmsfR91j8YgnpWd6vFwPAQSeSdfofzcKLGCOQShJoz3Qbt4219odqER2922K+v8AEkNvJtpPSUduIRBeTEyvZ+APwhG7g1RXlLc0goesj8REV7vasr2fmPhHEnVT1g9pB+MQ3Q2x1Cn4ngd2CbfC/kdYG2n9Nu/CfhDD9N6v/LDLE223WvfL/aFNPlh1HxBibsh28T+B9v8APl+mo7cUcvA1k+z8K/COXi2aH76eJ+cRWicSoSlctxANMOZz6zBwTlawDaSi2XJLbHrB7wYjubzfV+t/nEEq0nDhFC2WzlXKg+Ah9jLoDs9ue8nd1wfZyAc1ZoVh+kb2PyjHLSfLD0W8AYpzbeZU0ggVoCa1pspTLLph0q1NMbHhApiXM01WhyzMVslcLtI7r/ovXm2aemnvGH2o+S9k/ltFO87S2ziCjMEUO8Z0ziubyZ1whRSmuW8Efa6e6BcWrFKpHCClk+iPoj8tYhus5v6b+IhlmtBCYSF0pqQRsgcOiJLrptekT24T8YqUWk7l7k07EVlPlm9n3THbWfKr1P8AlCOWX6ZvY90x21jyo6n/AC1ir5G+r6J71ps+kvvRLaPoh1H3GiC8lzT0196J7UfIj0T+W0CnwAliI6yp5PhkPcWGXUNfSb3jElm+j/6+6sRXQcj1n3miXwynwxtj+kPsflmFN+mHV+pRHLD9I3sflGHP9OOr/wAoEXfJfq+jt4+enWPB4detMA6h70uG3kdtPX7rQr10XrA/EvyiJ8FR9JJbfoT1N4ND5GUsez8PlEdvakn2f0mJA3kh/ND+0S+AfT9le7l8j7Pwr8Ybd65E9LH8Z+US3d9EOpfdX5wy7Poz6J954l+SS9XyVrFL236/AKPjECSqzW9kduJoJ3bL2n9NvFflHLvs1Zj9a+5+8HfkkuX8HFuOa4xLgodKuAeGkKNBKAAArpHI61Oo1BY6GBxyBL1Pmngynsb94daF8lropH4GEQ3kMS7IJPD2lPwMSs+wRTee8n4GOIdNcIVmFZWm4e4sRXfZjtUNNth2EfOJLGxEuhBrhp66U+UNslQzVBoWYjTfh+RgX1L/AMxXkySJrZ183uBEMtppMHU/5YizLltzhbDkR0fbJ8IivZgpVmoBUjMipqtKAamKTyF6vojvZsgeBB7GHziCZkrOPOwBRtFaVAOW6taQ++XBlE6in6lisXUDaXhRqVC6U1PV2Rpo8CKnkRXsr0mBiSxOgJIJ49Z6II3hb1lkLUYyK0JipOtAoxGDrAzA3NQZ1EDJ+erAk8a5jcNrXXjuhl/YzdSS0WwlqthOzQ69/Tu1GkOF5NmASTuO/Tcdw6qRVIOE+YKVAFSK7tToNRpDrOzMoZWToAoMxqtRmKce6JcvaydFJoWJJ3YqkgcAaaRMjhd5rpQajuipKvBcWA4aip0xZ/zp3RblT0betRqKmtdKEdQgXfqTZIdLXPPiOjq6ILXc22/pfpSKWAZbiD3RNd8yjzPSPgkDPyDKStcb/WLLeY7miqEJOeQwnhEM++ZJcMHFKNubeoA3cQYGX9PHN2j0U8DGCtcyYHIVmCjQAkDThF06O/qPqzVPxM9Vtt9SXK0cZMpOTCgBNd0dtN9STLwh88PBvskcOmPI/wConfbfthG0zvtt2w3ub9xC1UFbB69IvyQEpzg3bm3Bejohl23zIVdqYK9TfaY8OBEeSf1c77bQv6yd9tu75RO5v3J3qFrWPWrHfMgMSZg+rx3JQ7uMJr8kc7XnVpSm/wD5Q3DhHkf9VO+23d8oabTN+03dF9zfuTvUfY9etV+yGdSs1SBirrvUgbuJh1439ZzhAmrkwJ6q56x5ALXOH127vlDTapv2j2D5RO5v3K7zFWxwevW2/bO0rCs1CcNKV6Ie1+yObpzyVz+t10+EePf1U37R7B8o4bRM+0ewfKL7n+yd4jax7NYb8s6ywDOlg0X6w3KtfA9kX7pUczX7n+UeIWKc7EgknLoj266/ofY+BjPVpdngYpKUbrqy1dmr+m3jDLv89+se5HLpbN/Sb3oV3MMb9Y90QHuFL1GgkqMIr4xyIJM4UGkKOtBeFGJpniht0/8A5Xp6cz/KOC3z/wDmmep5n+URSV28JYkerxpDJJI1JNGI0HEgbuqOWdMt/wC4Wj/mmf8AeZ/lDjeU8f8AvP8A95v+UQhx/KD4R1WqaAnhrX4QNy7Dv90tB0nv/wB5v+UNkz5jT5bO7McarVyWIBJyFa00irzzS5hH1Qwz3+api5YhWap++p7zB8Mqxqp848znvX5H4RdsDgrQ6MtD05QPnr5H2f0H5RSFqZVl4TRiuRIyqOndlXtiU2Imm4KxcxAAsfNUag4t+sVLxt4VTwJw5A6/WNN+4QyRajXAyMpOznRk6DiGkOt1yF6UcUBrU1oeNRru3ZQcYiYpR8wG/wBxmAALL1yBZTUjo0y6ot3dOnuxxgqK7VFC1O4Hj45RftdhIGJGD6Y61ABoNCunUc9IvgCcmNAA67LKDwGnVpQ8IN/pB7roqEhWAz+O/wA40z4RWtM0VxDKYp2RU0KjXIE0qaZROxIIDV+7nQk5dnxzh1mtIGyCRUk5UNeOZI4wFyopxyXJdqxsooVJzzGQGpByy0PbFi7nGOb/AHH/AExFYmUAla1AIzYEnMahTlSJLpbbm/3X8RA1PIFSXID5QeZN6QnumMlPG0eP7CNZyhyE30V9wxkZ3nH+bodpytb5V9DcMPpCEKNRzDhEcIh0NJiFnGhhjphERZDkcIhQosg2kIiHCGmIQnuqXimAcSo7TSPYbrBEn2R7v7x5LyfWs5P7i9xrHrF3HyQz+qvur84wap+I6NJfxIluqdst1n3m+UQ2J9t/SI7AkRXe/k2PQT+J4bdxrjP327yB8IR7j2vMFecjkRuf56oUdaPCMh5bZ1GNSOPwhlo+uOEz9QPxh8rzh6Qh1ql/SdYP4VMcq+ToDJZyMOrtLl/8R2QpI74klpmPXC2whOm25I+suXsJD7INpjwwn8Q+cPmJtNxND+Gg8IllDKZ6NexliJ5KD9oHkz1N7rCB1nxUBGiinnEV31phy14wXYbB628SPjDbvlDmiafVr+H9otSceBNltz7lG7wzaAihIybp9GLNkDMxXCxpTMnipbgOEXbpoC3pv4j5xPYT5VvY/LaCdWWS3TjnBRSzsHwYfOzNSKVqFJpTWEbqMpwVqCxAybroDs5jKCE5vLjqPipi5aMJYFq7OFsqbiRTMdMWpybKcIRtcCXnYX5s4hUEV2aVGgyqPvd0VJl1lRVgxoTqBxI3U3xpbTOV1wkMBSm6u4/AdsRWm8kpgNNqtK67zoN2esH/ACi4uCVkZ1VxrUAgGhzUZZenBe5bPQzCdTMc96wxGlhcNTpTza7uuJbFbEDUU1LMTpTNqfKBkptWYW6CvYzvKdcpvQq+4Yxcw7R/m6N1ynOxO9FfdMYOYdo/zdGjTdQNb5V9Hax2sNhRpOYdxRwxyFWLIcMNMOJjhiEGxww4xykWQVY4Y6RDWMWQJ8nPpQeBY9iGPTrICJQ9nuC/KPMuTvn16H9wiPXrpsYmLRmotadJz06MhrHP1CcqlkdOnimrgmwV5odQ7/8A+o5dZOHrqe1mjci75JTAqqKDcOzOMk1hMhsBG4UO6lT84qdJxVwu1UrlkAmFFiyjZHr8YUdDImx5HXMel8RFm0ZmZ2/h/aIXFNeI8YmtJ2n6Ur3MKRyeTcMkDKJ5IGIcM/jFeQ2XfFhH0/m4wuSDJUHlG9FfFofLGcz0D8D8IglzAZp/tr7z/KJZRJZj91u9CYnVfQJpLPmnWR3kH4x27F8l7PxYRDYGrLHUp/Cph90A4KV3U/E0R8MV0fyT3cNp/Sf9EKyvSc3q/UIiu5zjfr8Qp+EOlN5Y9Q/MYRGM6v4LVoI54Hob3VMWppqzegPegbampNHU/wCWsXnbbfKvk9PahlPzoXU8i+BtqmhVLGoAGdNR+8Zm0CZwJUAkBqYqEk58O2CV4PjYqxBXIkAkZ7q04fCK6UWpGQyBw0jbeyMsINkEq1qAFJ1NDSoIPAnTs4RZsVqDT5aqK6mummkV5UtSzCeQa0oSaUAzypSkELBYVSYrK2Ld0DjTj1wLsG6ai8gvlHMqs71DuMYmYNo/zdGx5RaT+sfGMZM84/zdFabqXrPIvr/YdCrDYUajm2HRwxyFEIIxyFCJiEOQo4YbWLIOhrQqwiYsgSuM7XqPewHxj0e65xZlXEACSczQZn9486uBKzB1r74MGxb3mT5UmUBkyBmIxVLEAoF+tUVB6K8IxVYuU8HXpwvTSPRf92NmqDhauuGtFPHPoz9UVbRbRMOKtab90WbVcolyZsyYGaiMfNwqFpr19/RHnFg5SmuAIXrrQEkKBtNlqAATpoIJQqWSZUKW9OUeh6NImbK9Q8IUZT/cSfrQo07kJsZ62zEodF2T5tTUjQZt0wpjDHX7nQa65ZwNweEW5v1TxEc2ySsbCezTxT6mnRXxh5tIIw+TFeFMXDXWBNlyAA4CLKKcQqN4ipRVyy3IymewAfUzfOLFmbbAOdaj8BHxihacQdabw3w+cS2B/KJXe47zT4wNuGRmluxxzXs/pHyixdLecPvMOxv3ipcs5ElhnGIADZJoDm2vRQboKvbZDgtLUK9a0SoVhq1Ad+W7hFOLyLfUpWE+Uf2PcPyhY/L+z/5opJa8M1gqM52RRfuqy9epiC87XMQmYVCGlMJIx+dXNScQFd5EGqM3mwW5X+grb2219vvl/tF4TNtv7Z94QEu6dzyS3YnEKg0AodVJ9Yi7OtIDdJRxTdQFfiRAU096QNS2z6J5l0Ce4C1xts7JG/ea6ca8KxSvS6DZ52BXWYKZlWLYCCQ6MNxrhjNco79nLPTmsUsyswQQCTqJg3aU74V0Wu02q0tNdzNZFqxYCr1UiigABqAA5Z7OkdJxtC/UyQT4uFpsvHMCnXQH1A5jhByySApUcCB15wKuNTMxFV2gDhqOjWtNOnpMG5MkphBOIileJP8AKwj3XUdLdJpc2AV6WbnOdUZVw7q7idBrGZm3UmI+VNeHNP1Rtnspxkq1CzDdkBpx4EwJvq7nlMk1ipDEKQoORJBxZ7sjGenVlB2NFSEZq0jNTLvlg5zWr/ZfhGu5PcjrK8oTJzzGLaU2FHDcSTAG2kF19fuGNVcU1XmVnPsqoAqadWJidBp6xDJaibSFR01JZsZS97jlSZroZrjCdDLLEAioqQRU06BFcXOhFRMen9r5tG+5R2WVaJMxpcupRDR1U0FAdnEuTHPTOMdKtQMsUzqaDpNaARHXqJKxXdqdr2KAuqXSvOvTXKWP8oiFhkn/ANyZ6pY/yjV2TkhbClDJwmn13QUyHBideiJZf+ntpVGZ50iWBX7cw6k0pRR0awMdYr23IB0aKMX/AE9n/wCSb/8ArX/KIj/TVpjnV/tr/l0Ro7NyUfaImqTSuHBQ1pxr5uWo6ctYq3TdyhpnPKocEDC52loNc8s65HOHd5Vm73C7tBvCBUiyyn8z+obqlCnUM8z0axwSJAdUdp0sswWsxMIFSBU13CtY3d3TpaChlFqfXRgxOeVd3RrBCVbLO1AXZRvxrp/1r3xcdTF9f/f0F3SnYr8neQSrNWZ/UJMlq22oDByF0XZrqaV6KwHuWetjvcIaMvPzgoFKoStJbYdRRCc+DGNbaJkg4RKmE0bExU+NNeoRlZ/Ji1F3nqJMxAxwOzLLJSpKjM1GR39MSFeCw2r+5FeKa6PBrP8AUe/ZkuyTRhokwBVbrIBHXGc/0WudDMmWlmGMeTQbxlVz68h1BuMKdekt5ZkTZMxiDmJpDJUAbQocOpIG/Q1i1yNMqwzZkzmwgdEoCXbZxZhczhNDWhqct0OVdXyCnak4LksX/wAlpn9RM5kKJZIKgaCoBIHQCTSFBi08t5RYlbNPcbmEpqHpFQDCjT/E/b+xGyp7HlRpWnRCfROo0jhFSCOO6NRycsctQrT1piICnIlRiGIj72Uc/T0HVmoo0amuqNNzfQz9luydmwlvTpFPHOGzgVNGBUgjIih16Y9LsVrkgsr1Za5MMmpQ0PzHRAW/bDLmSBoSD5wrUZkUpxqAOqkdLUfiopeFu/74ORpPzE6re9RSXs3f/sxdsehUjgfh8oUiZSZLP3h70WbzusoNl1mKv1lBA83OlQCQDl6jAtJwoa5ZHTdUxyYQvg7u5NXN1csyyiQZc7acuKYWUEDFlQmq/WNakZV4QZvOwrZMU9JasgTGFxg4sjUAio0oa7yY8sl2xVrkQCNdYuW6fbZkhZKBubnEBMRpSjZsmdcJBFd2XGNMaa4YmavdpmsvezGfMDPNaRLw/Rc4qrXMnFTr3DdEPJ6yWD+qVGAbOmjFCaGm0x0JpuzJjv8AsCA4md2amZFFzpmaja/FEbz7FZ2xFpQf/vMJ682hffE8RVwVQl1YQkXdhllJTBCBRGIrvyYjpAPbAu11R1EyYGcSmGKgRaMajLcaKo13RcHKSUKUSecWh5pqEgkYRxPdnrGQ5UTzOcsFYA0GFxtApRSCN21WEUYyvnA6aTVgleN3paFJxKsxRVXDK1ADmGXEKjgdxpF3kNYzZXx2gjbqqkkAZCocAmpHqr0RUuO6FmhkZlWoIK5hiuLMq2gIIBoeFd0ai0S5XlA+AhgFUMSebUU82hG0eO6GvVwi9shaoWRWvXlUA7JOmMzg4RLlspwimSth3k11hlkviZUGVZGyIIMwld/BqDTpMTXO0oY1lOWwKtQaHDUkCjUrmF0PCLdotKSxV3VctWIHjFz18rWphwpO3iOTsjUDKtQOiuQ7IpX5d7mVMOMFRthcIqArg1rXctR0wPtvKyzrlVph4SxUdrUESJy1s7oVwTCzKUK5aFaE1rQCsZdlTDsMZlLRM219r3DBe8L6LBapLAFK82iozZHZJUVNaQCtXnr7Xuw+1ZlfSHxh6XAUbXVzZXdeMzmf6iZjSXiEqUFpQtQnDLTEKgAEk7+k5RKbzRRziLLmsMDS5jptI4qpxDIGgIoMTEHOPNrwtLnYJYgbQzOWQxFV0zAzJ1pFu4L3nS5qGYNgg4yQxojjCWbDnShyJB86udRHRp6ans+TFPUSUnHoet3PbLXapBnCaUUE1KgYjTOgTAG0Nc84J3ddqsTz02a2QYc4+wwOjChI6MmrnHk1yXxbJDNNXnZorhdpCO0ugObYqACgqAoG7OkbyZNxqJjTC6nMEmi/zrMcbWafsqnhWHwMpeOPNia+rNLEzybYlauQrkd69I0/ggDbOT6TkIJbGMwXIOGugoBUp1dfGJbVftmlauK8FzqfA/vFFL7tE1gbPZnNDkzCgp1thFOjOApxq82sPwsGYnM8hyjiZLcbgcSkbiNag7jSLFmviaxoZlfSFe79o0l73babQq4pclGGhDkkfaOQoB92pjN2+7zIfC9CaVBGh6q9MaN0ZL9hRLUu+CDR5atTeuR66ZCLkq/JelZidBqw+AEZ6zLXESTXEdDwMWElb8Xb+0BKEEy7B43gHNecQ9Yz9VBSvbDXtX2cz9ps8ugadsAZNCwyFVqK+MTTzRTXh6v3grdBTjksTJ5Yk1rXfWFA6TNwqoroq+AhQyzKsEbvQAH7Xw690E1nTCipQPhNQQfEH+ZwFdjxao0/lcogW2zceAu9MJIo1aHjnDNNVlTk5RYnVUVWhtlx+jRhpzEUFDvqy+vwBhs6UyjyrhBvGgPtNQbt2cZebeM1QWE1yMxVHZc+BAiJaNR2DOxzDGpy41JqT1x1K2rquF9yXwsnNpfjaEZ+Vv54C1430gHNS8zoTnhA6K5k93XFvkbybNuBAOBVJxPhrqMl1GeQI64ydrzZSoIOfnZbjHrdwcqLJddklScDz7Q6CdNWWF2GmAEK7MQAQKLTXKMVDTqXHyzqVJ7ImZTkdKlzElviaYz0GOqIxzNOFKDjFqbZnm2tfLIiSpS4cFHdagjCVK4VJqTvyA45ayy8v7BbxzRJkTfqrPCrtDMYWBKk13VrGGuq9pdmnzJYZJpd/PLBMNDhwUpSgplhrWsL1FKpBO2WSlqM8WNAOTkpqc602cT/AMjkD/qmERes1gkyvo5UtOkKK9tKwv6lifhE8wbOfnUji9pN8s1WRbs5pLqTmQD62YsY8qdxMnTMsQKzJgrxMzXXoj1OdQS5mmyCdfsrp1xiOTdgmc/z0nm0CqyAzFZl2nJwhVZdBTf2xq0lk3cVL3QNnWsB5pXLCzLQbs6QxLumumMVAbIE1prmeqC14cmFlc7NmWqWpclyMB1zY4RjJOZixYrERJVWmBtTVTVSK/VqdNR2w2UUndBbr8AGw2OZJcyhzmKYVGNHwqQK8NRn3HSDj/6f1IafMd+OEUHVVqk9gg1arOnNypoAGHYq27fTKJ3vaW2RmMaUoQKZ76DfBbpNYwBdoG3fyVsqkkSgxH/IS3rocu6DsiQoKgKoyYUAAGldB1RHY7QJhLKNmpHZFqUNodfiCIw1HK9pMZdWM3y+sCmTLZQAEmEZDc0smnaIwlomYTWgyIO/cTl66cN8eqcq7OXskwAMSApAUAtUMAQActCY8gvdZiEYkdK1+kFK66U643aRXjZi22Q3nbFmOtVCDSimtAMganU1JPqEMsEkiYzzSSF28NaYzUUrT6ufwipLJZqHeY1VmsRmShIIHOgEqw6M6VpUggAHqHCNzqdnaK4F9mpZZY5NcoZsufLeuw2VNEIzqKDLLd0xS5WXxW8AHBWTVMQU0xLXaaoGR1FR9nWKF32KckzbUgqdleJ49h74I8srNIXmmnS5rMEpWU0tFYFidtyGJIJpkuVdYbZNKLzz9C9zTbR6RdlyyshJlIC2hAFesk506Y2Ui7pUtRLKhyoBJIBNTXjpoeyPN/8AT7lcvM1ChWU4CGDuFX6oxa6UzOtI21n5TynYErLdhphcVHGgNeEZdNThBve7sOpKUuOAjNuOSdrCVpnkSO41jz/lbc+MOqjNSWSupy8w9YpG/tV6hpeMAgA0wmm031Vy3b4ys5jmWzJapbpJ16qwrVunG21K5KDndtnk9iGXtN7xi1IWvbBXlJd3NOHAwpNqwBpk9TiU0qBnU+uBtnHzjPKV8m1cDLvShJ6DEF5TMmHR8InsuVaxWnyWcMVFe4D1nKDhmYtkfNk6fykKDVlu+VgGO0JLberYqjoOUdjauODO27g9bLen/wCOfw/5RXmWe3LNTFKpOcMqKSu0oGJs8VBSldY3l4X+EJSWMTbyfNB+PhADlBanLWeY5qVmUzoFGOgIPQRWsIhWvK21BbH7mRImUmqcOEEM2YBDHLZFc88jQGCt3XNeUyWjykUy2UFDjUbO762UV7agLsEzHmqNSaad2XZENnv6fJoizWTDkFyOHoFQSIfmSwl9guy6hmzXBa0nSTawEWpcMpxZIKupKk4SV0rTfFO1T5nPMZgoZvlACabLiqZ9VINXXfM6dZZky0TaqW5pCQq5UBmNuB+quZ45xW5YNU2UqAZrSalRkMIFR1fW3wekq7a3it7Y/sXWhuhgxl4WRlmYaVLmi76k5AddTHqV08hpEphMdSzACgbNQQBmBxrAvkVIstqCY2ZrQj4xKGSy8BBxn7YOXr6o9BdqmMv5TUvfsg3br9haalZXkRSUA0iRU0FKmuXWKkd4hLHA22DwBPwHjHIWDWwG0m0LInGbLWWMP1WVqscjWg4b4pcmEJkTRUqTNcVGRAoKUg9yhISQQPrEeFYA8jLQGs7M2yA5qTkKYVzrwjVBt3YHQE37yfmIjvjDqBU1rip8TB+TccxJMjGebMuSMUsDbLsa7Z3AA98GeTc2TapjEVaVJwu7HJCwYFEBPnVIr6umLN5TDjmzg2ziGIkHCB9kZZn5x1NNpZVY3kZatdQdkDbVdrTLOUzFSGTDmynMbfQQd2lIDTLtaTLJmDZDBcIBxMeA6I2XJaUGR5zDbdj6lXJQOG8+uM5f19YrTMkOahQGU60NM1NBUih36QdfTOlC659gIV987Fm5r6tnNmXhlpJK4V/5E4EAAqeogwUVqGvCh7DWAdlnZCkEucJ36iOLUlOTW7obko9Bj2sGY8rm5mezjwvgNBUGpGEDdWucZK+bwngsGsYaVvridSNxNMhHo0jMBvVQadkCDLw1HX3EQVOaT4BTPIb3tcp8PNyElEHMoTn0UpBy4xNnTbOZXnV2idKDzq9ojX3ryfkTiccpa185dltOK6674yN1znsU2YuQIchcQOYFCCMqaHONTkqkbLkNYNNfvJEkmaLRzbEeZoNa11rr4wOtlj59TJdEVQD5jUYUzNSdDUV7NREt2WqfOnjGcOE4mRloKV4EVJjScq+S8p5LT8UwhqFxiO8+ctcwCTTDWmcbKMJeVsT20VLxGbuSTZ7NNCyS1HYJViKmoqnmgA6jOm+NVPsaN5yK3WAYxQexzlCLMMq0KAopKOJitQAVBAVQAM+A3wfW2TM6sa9VF7O/1wOq0Eqk7xwJhX2K0gxZJKoKKuEdEOYCuYqCCCOIOogOl4TMqlT6u05QWlVIBYUJFaRzq+lq0cyH06sZ4QAtfJ52Lhp+MEEoCpAB+oSejT1xk7G2KYJbrzbYsDZkgEnDWhz38Y9NYilOwxleVN2KVa0AlXAFQKUJqAG0103xUJ7sMYsFOfyfCgtzquaealSWG/CR/wDMVBZnnDm0CIVBKmjoFOm0zCmtOyAy2xuPfFhLc/2j2njB7ZRDcbhGTct60GWP7wZWB4EEjOORSW8plPOPbHYf3qt+hfYI1AuFkdjhxg5g609VdYFcrbIzSThludwCglqneRhNV03gjpj0eWu7th4EZoT2y3FN4seM3XyctMwCqT6HLZGHtLUNO6NFI/06UgUVpdNcTIzHsJAj0Ycf50wHv+3PKMsjzWDg7s8OyfGGOtOTw7AJJA667uSWwSWDgkrhHpMasx4mMvfBL2ya5GSKET15mlfUI3tgXmrMXbziC59endSANssytLo61JzPGpzOfbCoSaDKv+nV3Lzk+0KwYvsZAjDvYGu/TsjYuoHwgBc0+RZJGDGq5ljiYYqk9sMncsrPmKs/oKT3mggKkJ1ZtpNl4QfpDJZqWI+6vfU/CMjP5YN9ST65jU7hEMvldaBuljOuQNctMyeqDjo6hTqRDvLeZRFFaecezSIOQdk5uyqWXNyXGZ0OSk9O/sgFMt0y2bLkYiwTIUoCcz3nsjcyUwgAZAAADoGngILa4JxfNyXuichBJMtUCLzgmnCaYnUggtQZ5qNeERW+915hmdMRoSANK01pHLU9EY9B7hAayzQ8mhzywnoIyMdj8XUu3FmHVwwmjRcmndrBz0uhIxko1SSQTUEnOv7RlP8AZZ/OTJzyJoaY2KhRjhG4ZCJeTfLAWN2lTKtLLZ0FSp0OW8ZRtL5vOWkoTJE3EzUIVWrUHUDevr4RprylCTcuBKpqawZCSmCW2JTibIAimED62Y13QUuexmjM2yAMVSM6D56RBM5b4cprOOglW7gYo2vlrJwqqJNcVxNRQuI7hViBQRlqyvBuObhwotSV8GmlPsKaUy8DDLQ5DNpTdlxpGYs3LYfWkPhodGQ69ZEGLqt5tCLMKlK1yJBNBlXLLdHE7GcMyRvTT4LzWnWoG7d1RjeXqVkmYqLWpUuBtrWlGB6xSNW2p6f58IznK96WWYK6kDvrBwxJMNBDk6iNY5VpnM04S5JM3PNmSpoSNTSg64faOWs/m64JKINZYWop9ksd/UNRGIua2zf6SbJlsQMQbCD51KHCejKKUi/2UliBQ6q+nfHoNJtqxduVyZKtPa8huXPSdaHmqFVwxQlgWRagEogXU0pmeNI0V6LJkSOcaaC2FWCgYRUkBhU78zQdEZ+XeGOyTpkuSvOSaTZhAp5FxQPmauAyDMbjGTtFtM8pOYuxlgkqQoWldACd4r0w2pDqufYWrPBv+Tdpkz5qqDoCaGhFBr8Y0Lzg7Fs6AYV6FHz16yYAyZt3IEmoZSkLlTJhUeb15mK9o5XSQKIkyZ6IAHaxHcI4VapV1GFFmmFOFN3uaJ2xZDdv4RHabOroVYVVxhYdB+UY+fysnk7CS5fSxLmncIHjlHaVJ8rXfQqu/wBUDHRVP0G60ehebkRPFcM2WR94MDTduNMod/8AR1qAyEpt9A3+SiNfyfkMJEtndnd1DksQaEgGgoBkPnBOU1IVKpK9g1NnnsvkhaaZrQ9ExaeMKPSgkdiu0ZO0Z2lIdh3dsdpnWHYMuuBFXGN+0BeV1nxWZiNUIceo59xgzhhlokB0ZDoylfURSLi7O5YJttpEyXJA0mgNQcKVp25QPt0vOnCAl03wsoBZpOKXVAKGgzJNKDj4QRF8ymNSwA6aw2VKS6F7kCuUMjJRQYiVStBXaIgFPdcbKprhJHTB63W4THLrUrLxOSRQaHD/ADojAu5LFt9aw/T7splySaNEdKw5VqKwLsttJIU51gtJfKNAlqxb5Jmtop0hu4x6EmkYHkqB/UjLUHsjf4Yx6lfyDIcEF4Zyn9A94MZyyzFkc8k04V5xsJbIEZb92kGb8t8uUhxNrQUGZpvPZFeZbbPMWhmSyJmeFiK503GL09WdGW9K5JwU47WZi33nJRywdaVxZUYmu4RnjfKl2qho2hxkGm6o09UaKbc8hXbEqVGlKU6Ix1qpzpUUoDu4R0HrO29NrCo6dU+ocRx9UD1RKjVioEw6aRZkndCo1oywi3CxKdBlr+0bfkY5NlRm1qw7GMYZTXw/ePQeSculkTrb3jC9T5CQ5LpPh8Y8u5QtOaa4mYq1pQVw03U3R6sJWQ6vjFScFGtPXTh0xii3Eemea8mqhiGBAbSoI064vyrAomTZ6yxNnS5BmSpTLiVpgKgOV+uVXEwXeVENtPKFps0KFCy1eoy2tda7uqH2uaJcyW5xADF5po245EaHIw2nUlCruQU47o2ZXva/rTLsTNa3f+otYEtFZVV0sqnFMYgKCuN8KgHcCRGNs00OwUEivGtI016SUnvifnmYgVd1q3okls6CGWix2SXKYLKcvT6RiBQ9Ve6kdVaySVlHJj7Je5Wsdy4iDzgUrnmP3ixaLK8vzqU4qagwy7J+JQa57xBSQa1yqNePXHPlrKu/x5/0GdmugJBiKcmLIanZHWchT1mHy2qK8c6cBqBFu4bNztplLxmA06F2j3KY3N2jcTbJ6zLlhQEGgAA9Qp8j2w7+fz+cIVKiu8Qv5/P5ujhmk6J0KEB00jsXYly6ugh7x2FEYBAdY63w+BhQogS5PLLf9NO/uP4mKczQwoUdSPQUyeYKWKbT+aRjo5ChdLmXyaF5UWrJ5w64L2fTs8YUKGoVPkLcmP8A1Se14R6BuHqjsKMeo84VPg8ztvnt6R8YiCCmgjsKNVDgqoOkKK6CMnK8/wBfxhQoY+oMeTQz9ISHX+cY7CjHQ8wyXlLA0/nRHovJb/0krqPvGFCh1fyi1yFNw6h4xkOXJ8kPSEKFGNDIcmCked2eMHb21ldZ90woUF60OlwQufA+IgBf7GqjdWFCjfExRKVjYhhQ0zHjGsu1zhbM+Y2/7phQoyanlGhcAeTpB/kGP/u19F/hHIUbK3+G/gzLzHpsvf8AzfDD8/EQoUcgePUQoUKCI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8442" name="Picture 10" descr="http://2.bp.blogspot.com/-A6KjtSCKfwM/TfObESpnKSI/AAAAAAAAAKg/ZeF75YlSkYk/s1600/la-escue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429132"/>
            <a:ext cx="2762268" cy="207170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sz="quarter" idx="2"/>
          </p:nvPr>
        </p:nvSpPr>
        <p:spPr>
          <a:xfrm>
            <a:off x="2643174" y="2285992"/>
            <a:ext cx="4040188" cy="2000264"/>
          </a:xfrm>
        </p:spPr>
        <p:txBody>
          <a:bodyPr>
            <a:normAutofit/>
          </a:bodyPr>
          <a:lstStyle/>
          <a:p>
            <a:pPr algn="ctr"/>
            <a:r>
              <a:rPr lang="es-MX" dirty="0" smtClean="0"/>
              <a:t>garante de perpetuar, reproducir y trasmitir los valores ideológicos, culturales, económicos, morales y sociales. </a:t>
            </a:r>
            <a:endParaRPr lang="es-MX" dirty="0"/>
          </a:p>
        </p:txBody>
      </p:sp>
      <p:sp>
        <p:nvSpPr>
          <p:cNvPr id="17410" name="AutoShape 2" descr="data:image/jpeg;base64,/9j/4AAQSkZJRgABAQAAAQABAAD/2wCEAAkGBhQSERQUERQVFBUWGBwYGBcYFiAcHhwcHhsYGBocHhgaHCYgHhwjHRgcIC8gIycpLC0sFR4xNTAqOCYrLSkBCQoKDgwOGg8PGiwkHyQtMCwqLDAxNi8sLDEpLC40LDUsLC0pLCwsNCwtKiosLCosLCwsLCwsKiwsLCwsLCwsKf/AABEIALkBEAMBIgACEQEDEQH/xAAcAAACAwEBAQEAAAAAAAAAAAAABgQFBwMCAQj/xABREAACAQIEAwMHCAUJBQYHAAABAgMEEQAFEiEGEzEiQVEHFBUyVGFxIzNCUoGRlNMWdKGxtCRDYnKCkpPB8Bc0U8PUVWNzotHSNWRlg4SzxP/EABoBAQADAQEBAAAAAAAAAAAAAAABAgMEBQb/xAAzEQACAgEDAgMGBQQDAQAAAAAAAQIDEQQSITFRBWFxExRBgaHRMpGx4fAiM8HxFULCI//aAAwDAQACEQMRAD8A3HBgwYAMGE/N+MJ46iaKKKDRCUBeSV1JLpzPVSJgABcXJxETjSra2laM3GoWeY7bf9yPEf6BwSb6J/kB7wYz6DjisdmGmkUKAQxMpBB1b2C3A7J6i/uGOg4xqz0aj7h6kx9axHeOt/8AVsTtl2f5P7AfcGEb9Ka1YxKTStGJoYnURyq3ykscW2prbcy/Tuw84qmnnyAYMGDEgMGDBgAwYMGADBgwYAMGDBgAwYMGADBgwYAqM04rp6eTlSuwfSH0rFI50ksoJ5aNa5Vhv9U4i/p5S+M5+FJUH/k4i1EZbM6hVNiaOn77dJ6q4uPEbfbjuMomubybawwGs9Nrrso2Nuu/h3k45p6hRk4tpENtdFk9/p3S/wDzP4Kp/Jx6/Tan+pVn/wDAqfyMV09D8qrtJGWVuhZtuw6aF2JPaYN9hFsd4MvlYlhIpGpttTG3ZUBdxfskX/tYO5JZyvr9jPfLONv1R2qOPaZFLutUqqLszUVQAB4kmIAD3nDHhG4vytky6sJYm1LIPWY6rI1iVOwO9z1uQPDDyMXqsVmcM0WccrAYMGDGxIYMGDABgwYMAGDBgwAo0lGkmYV4dQwHm7D48px+7FlLksCISIVOkFgLdbb2+Gw26YV85zNYq+tBqIoGZaZhzJljuAk42LEXGrTe2OScVBT/APEaJtIIDGqjsf7JJ7XSxN9x4deCyqcptqePLL7L9S6Z1qKpbavM1NwTcBgDY+qAbD6TG17WJ23w00+RwaVPKUXA2t7rW38AbYS6niQaSqZjSDqQfPUJ1W2Oom9uu3wsOuPv6VgE2r6QjcC9Wh2O47zuCSL+A8ca31uxJQkl85f5ITGDjCmWOisihRz6Y7ePnUG5P2dfdhuxmOdcWQSUJi86gmm5kJVElDsQJ4mtt1Isd/ADrvh2yniDnylNJW0atve+ohWdTtYBeYg33J1i3YOGli4qSk889e4kXGDBgx1FQwYMGADFbnmepSiMskkhlflosa6mLaHk6XG2mNj9mLLC7xYflsu/XP8A+WrGKzlti32B8/TE91DXf4SD98uD9L39grv7kX+c+Lh2sCfDfCDmHF1RFBzOahkMWtU5BIvZdiVOw1MouSOuPPr1Vtn4UjeNLlnHwGf9LJP+z637oP8AqMff0pl/7OrPvpv86nFQc/mSWNDIGLPGCOQbaWkVCdSmync2ue7vw34izVW19UhOlweGccizhaqBZlV0BLrpe2oFHaNgdLMPWU9CcT8L3Af+5/8A36r+Knww49JPKMAwYMGJApVVWI81lJ76OEAXt0mqD17gBck+AxKHEo1IvLI1hiLmwAXrc26+7HfNuFRNPzlnnhfQIzyilioZnW4eNtwWO4tiKeCietbWH+1F/lBjlnp4zk5NZ+eP8FXu/wCrx8iPUViEOxR9mLW1j1lZjcLbfcEg7iwN7abY60ubJClkTYy6Lah65fSbADp39BsCbeNHxRlElPLQIlZV6Z6kQveRfUKO1haMW3Ufdhg/Qde+qrf8e37lxLp3LbJZXq/sUUGnlNZ9Cq4vz1ZMsquzbXTS2Gq59RhuPj77+7Y2eEOwwk8QcKwxx6ZJqx1ksjBqmTQUJAkDNcKOwWsGIBIti7yysqTKiyJZAlmIA0l9m1A7kgAoAB1LSX9QY0qqjWsRWDRbv+zyXuDBgxqSGDBgwAYMGDABgwYMAcnpkY3ZVJ8SAcfRTqOir9wx0wYAS+LkHpPJ9v52f/8AQ2HO2M54+4hjgzfKhL2EjMshfus0ckZ2t9GwJN+jdMOr8R0ykhp4wRtuwH7eh8PswBScVZkjSxRoycyNyx1koPUBEYm2IZjJGpVT0kGoEXVvGTcS3qPlpFiEigrE1rqSbBGI9SZezrQki8ygbglq/jGaiNqpJow6EcyxVtakBdg4ZBICIyGsCeWF1AdI3COWx1M02qf1exJENCu7ay0nMBTmnoilzpLEN3btRrlcckmk4MGDFyAwYMGAE3iXyiLBLyIEWSS+kszaUDWvYH6RA63Kju1EggLMfFdTU1eXrOIgrTiRQikML08li13NgRIQOtzG9j2TeNeODMJhULNcTt2oy4L62lMcSlGHbdqmNtiNnYEhSwMTiDMopIJ3d6lpYHBhca0MYUSRrFMykFZ2YTJqW9zHGS1jY4NSmmvUpDL5kbBKmpSPEEffhPTg6SRSs6xG1O8S9tmGshNLFdAFgVvvcja2PfCPCsE9HE8xqWlsRJqqqlSGDEFWUyixHS1u7EDyk8KQQZbNJFzg6tFYmpmbrNEp2aQjoTjlr0k4riXU6Fa0ml8SwfhmV5YneKK6SRvr5hJAVwxsOWN7agOnrHxw34pv0Ao++Nz8Z5j/AMzCRW5RRmed0AEENowec5UsFDyOW12NtQT3GNvHGWppcY75v8l+5rFyvng7UPEUsUTRGZKaMVNUAws0j/yqYk9sFUVdVidLeJK7XtKfiGpp5AvMWoDg9ieRY2Ui1irJESwPaBBU2sLEbjC/T5lR05bQGQCwkblSaYwSWs7MvyYJYtY23csetz9GZUkhPMTkl9MgaVOWX0lSrKx3JFl2NmAI2scZO7UZ3pSx6cfz5nTGGnxsco7vXng0PIOJPOHeN4+VKihrataspJAKtYHqpBBUEbeN8XeM+yTMVWrhliYMk5NO9jcbCSSM7dCrhlt4Sm/QWaM94vpKMgVEwRiLhAGdyPHQgLW99rY9PS2O6tN9fj6nHfVsscY/IucGFvL/ACi5fMQq1KKx6CQNET8Oaq3+zDGDjpaaeGYtNcMTvKF89lR/+oRj745cOQxnHlbzCWGbK2VNUS1ase46wCEXVvbUrP8ARPq4Z8r4wWoQvBBPIgOnUAg7WlWKlWkDArq0kEdVOIIK7jTPYw6wSa1VWR3dbMwFpGXTGQdXajtdlKg79VuIFPnjpVBqgvJLGj89YVCqgUArs1jIhR9ZF2ZWXs7Eg2HFs4kiDvS1KvGwMTqE1ByQoUaZ1ch76CFIJDdR1wucLyUzuGqFdYhGTHdmans7IXF1VIgisqqRp06i2piSoFW30RJqSOCARuDuMfcfAcfcWIDBgwYAMGDBgCo4tzNqeinkj+cCER/+I3YjH2uy4pYqisj2jrYZ/wCjUw6GPdtJEVFieh5Zv78TeLjzJaKn/wCJUCVh/QgUzX/xREP7WI2YZbGrKpm0ns7PtspY21LpAG52Pu92OLUXOMlFMrJyXKRJXiaoT5+hkI+vTSJMv91uXJ9yHHen44o2bQ06xP8AUnDQv9iTBSfsvisShmTcAuouA0b7sLgjYW0i9zYbC467nHiXMHEZWcaxpBKyRXDN2tSgEDbYdxtqHdisdTLyZR2pfiTR9444YlrJ6B4dGiGSRnZu0ArR2HYDLrBO1r233BFwbHKMkqKePkxPCsas5VmQsxDuz20KUVbFiNiegO3TFBBk1OGPKhembfellaEEggH5NSsZ694N8ecg4zkWPMNTvU8iZIqbmBQ8jPaJFLIqg3nDLqtsAb3tjprtU30LxnGX4WXFdlUlS81PNNq0RpIhVeXZpBUxENZjdbKDbY378U1Bl0VOVp5Q084hXRGsgLKwd9OllVXRlDbzM30jvvvV10rz+cOKhpGgjWB3sAkkkOuWQ6PVK6pCm4Oyke8rkvFj0XYpGVGEVp5GRCsbMRLpjVQAWBZtjcDWo3O2NsZNq65Wy2wXJt1K5igTziRSyoOZISACQNzfYAX+GKtvKDlwbSa6lv8A+On772xg8qtWJJNNWQO6xSSxpUTc6V9Ks2lYVPLiJsQFNm/o4uKnhNYoJ5ZamSNI4Y3iZ0iVJneMyctAwF7dlbhibsfDESlGPVmyqqXEp/ks/q4/TJvlPULIodGV1YXDKQQR4gjY46Y/PHC/Er5XOjrJFJA4DTLA+qNl2EjKv0JorgkbXHiCLfoNlV0INmVhbxBBH7iMWZlZXsfDyn0ZlvEtXHNWSlXvTrPFE45QmWWd4XSRVTSSwjjSEsoItoJHaAxTZjl9NyBHRGHzqUFEAMUi6irsQs4jtCZQrokQ03J2Ve2cWPlGVKdEnpU5cVK3myKvZQu5JmCqtiBpUxu6kMxcrddLFq3i6ggi8whV2qTULHG6lr6Y0ZCqLyV12u72FmOy23VSK+yk2mvP6dTPJqXBdVDJSh4Xd9TsZOYAHEpN3V1CqFZT2bAC1h8TUeWGqVMpm1HdnhCjvYiaNrAd50qT9mIuZvyoAKM5kzIVsnLnuUBGpQ0sNrlRpBJ21X7sJ/HcFQ1Gr1iVLSNoSmXs7a5xIQ1n1NPoRUAsDtfTdWZXQg1HOWasy9jS3PNRSFvoZlLKXS5tpYpqTe1idyOuE6oN9EQRoHUrJGksRVTynRrC3ZKg6QdBNrg4sJ+JMxpI1kOWJ5oi7xxz6p40GwJW2liALlVJ/rdTi4zjPqWakhl5K1gnsaeHQrNIxUnYPsukXLMfVCtfwxzX6ZXYecNdP9G9VzrysZT6iEaZqqSuDz08ULshn06pGUSIIm0tsATyyO0Oyd9xsLLzOWnMFQkq1cpvHTosDLdTYzSsocszBE6rpUauhLKMReLM3rqdY3koFpQCESopqgERqxHybqVC2JsLsNAJ23OLPhqSqglaq5MlZTVJbRKd6mOIbodD2vE1tQRe1uDpudONMWtKty/pxj8jl9jSp+0UFnOfz/YXK8ySztOYpBLDJ5w78mSIIURF217hBHGSS1i7WCggnSvZcxqJXqaxUJZ+d8sZNEqrqWVbRRuNEZGku+0apHsLknauKcxilyupdHBSWCREYXN2dTEq2AvqLsF02vq2tfbGJZDx+MvCNNSc5/lF7Z0mOHmyawoI9d5JJAwPdGgPu0rh7ODjF9f0/mDodmVnoMWccGwQgavNojLEpRXn5TatczMLRgxMAHhj5jgp2L23x58mvFElJVxUrya4ZdKFbECN2U6dKt6hEgMToNtVz3b9aDjGLK5UoqiHzkzLGk8+rZYWHLp4wjJdlEWlmXbtSP1JJMXh8vWZnl0ZVwaaKIMzi2pacyMZB4oz6EDd51Y0plJLZN5WH8njjHzLRlnKfTH+jTuOuFXr0pURwgiqo5nNyDoUODoIU9vtAi+22JNHwryi4jqKhUdgxXWGJOhEJMrq0huEB9Yd/wAMX2FzPOPKamd4/lZ5kXU0UETSsotca9AIS/8ASI636Yo2lyzAh55NS0kgFW94HjLaZ2abVIrpp0I5Yl+2eygufDbC9kRng0Gjy4FdMi8ypdYGIdlK/JrzHVQFsQwBbY2FrY95fVxrEMzzBi08osilGvFqJC08ETANr7ibXY3N7Yucoz+SWUxy0s1PdOZGXKtqW4BDaCQjgkdgm9j7iB4Wq8Usi2qY8L4vy64XHQnB94Tz94TFR1cHIkbVynVw8Uh3dkQgAx2BOmNhsq2BNsOQOM64tzXLpf5NVuXMbrIyRq7lSt7a+UrFQQSCDY2Jx6ouCstljSWmiRQwuksDtG3xDowN7+PeN8TX4vtrTug8v4pcfUYNEwYVuBa+VvOqeaRpvNZhGkzW1MpjSQByNi6a9JawvYHrfDTj24SU4qS6PkgMGDBiwFPOpJYswWdqeaWFKcxq0Sq+lnkDS3jDcz1YorFVPfiHLnVNLMSlVHHKQVEU6mJ99HRZNL/QH0Th4xxq6NJVKSosinqrqGB+w7Y5rNOpy3ZwyJJSWJIVfREqMrDoD2ih3KhNIF9m9bc2G9z4AY8xZxJGoWQ2LA/ODZT1CgkAtsbXJ7r9+6twdky1mZZi9O8tLSQMIIkp3MamQeu+lewfVOxUi0i7YdnyWuj+aq0mH1amAX/xICgHxKNjCWmn5P6Gfskvwto5Ew+byzyRKgjVnIW47IUSm9rb+PiQD8KnJKmGDLKN5XgZgBIhkkCIZ21swDWNiGeRb2NtJJGxtT8RcXSNSSQSUYQPK0UhimQqFjmRajXrCMgaO7AkEaZAx2viT6QpYW89mR3hrlYRwWS0eoAVbAswV+bojICFmexKg6jhTTLDy8cmy4PMNDLUx1iwRSwSanQw2ijSFuWqqrFgzPdArgooUiS2o2vjNeFIZ5aik5AjeUXqCJkZlLswVWYJv2Wl136DRfewB2PhjiGaGGnSojVow/mnPWQltaStTI0kZQbOyAalZt3FxbcZfBUSZXmU0cUbStDz4+WlyxhcCaOTYWAQcu5O2xx3bv6Xt6nXp5KMLF0bj/6WfoOXC9FVmiL00FLPBqclZdXNq3uyzTcz1FLtqCBlPZsCQMSHnjrp6JaBYopTA7c2SEO1NFGwjMawsQqyGU6PcEbqLYp828oc2V0GVwUscLM9GkztLfTpEakqtmXtE6v2WG+JlXVjLaeozuFQz16QGOBhZY2kVXcswNyCxZjYC5tvvfGboi2n/Gcu5ibxDQtK0tTVqY6tKiKBoxFy1NPJHIiSFNyWdgSbk2028LbT5Oasy5VRM3XkID/ZGi//AJcYvxdxHLXQ09W0SrKKg0U6xXZXaNkniKC5v1cDc+sfHGw+TCVPRlPGpOqFBFKrKVZJVALoysAQQT9oIPfjSKwsGkpJ1peb+uPsJ3lUlEFIaOVkHMmaaGS52HMaRxIoBYWMhAYBg3fY3wi1FRRLWUktL8mkLxs6hpXZisgdmvIgA2Gyre/hvhg8r3Bdaal6kaqmOS4UIjExKOikAGwsT2r2JDE2J3rvJxwEK+epSoaeDkrC1kCqxMis27OhI2AIsBs18ehHZCpS3PPPC819v2Of4m/09WkkayIysjKGVgbggi4N/C2ElM2QrUZxUDVDCjijT/ux2WkF9g8ziwb6mnxOKTjzyY0lNldTIgnlkijujSzyPp3FyFDBdgSelsOuacPx1mVGliIVJKdVjYdB2VMZ8SAQv2Y4Swq+T3ysS1tUKarp1gMsZmpypPaQX66uuwJDCw7B2xbHLIsoSsrZTqij1tTxj+bSQq7ou1gZJ294ssfgcLPk28nNdFWx1OY6FFLDyIArAlh2gD2e4K7dbHcbbYcuJqZM2oq+jhazo3JLEWUSqI5gL/VuVBNvHAC1wf5RRm7TUNdSiHmwl0FyQ8TAfWAN7MGDDrYna2/jKfKZDT0Ap5qhI66l+SeNwRr5L6dOsjTeREtqvsXv3YjeTHgKujrVqsxVY+RTrTQqGUlgoCA9gkWCg9bElum2FTyo5cqZtUdlbSCOXp3sulvvKX+3HRp6fb2KGcZM7Z+zjuNHZ0rXkOWyRTIzQ1RAfsLPFJGxVyt9BmjsOnrQs1idWFiky5a2eoSooIKp453liIqWRVDsQ6uWRTJGJo5ASFbtBgFsQWmeRDOKWDLZi7qkizsZttxewjJAFwthYd179+KQZoYecySPJNDBJPGYPVV5J6maUtzgoMOkwowYXZgoQagCOWcWs46miZaZhw6i1BnqVir6iBTOJBULHo0kuRNCWJMMb30lQTpshHZF77yYRyS8uSRViNLAaVo7sZC78mZmcMihfVBAGoHmNvimps8heYrVTQNR2ieaWlgEcTTOXZUqX5jsQdKnawJaz2GxuOB6aSJRXSzDRy54qxpGN25E0ghm1WNyI7qST6um17YzrUmk5Fn5DPxpnj0tKTDYzyssMAPQyyHSpPuXdz7kOIeRZKlLCI0uxvqeQ+tI53eRj3sx3+4d2KrzmfMailqDEIaSFnkjEjHmylo2jRzGFsigOSAW1b3sMSc8zObnRUtIUWaVWdpHGpYokKhn0XGpizBVFwL3vsMfPeJ2vU2xoqfHx7Z8/QJEDi2LRUUzxXerlfzenDm8cRYEyzcvvKoDc38BiPXcRy5U0kWYSc9DG0tNNYK0hS2uFgLKJAWBUjqD3nFLn2bVFDWvNUOtWaGjaaI8vl9uomSnGsKxBsATdbbYkZLmj53qjrRCXy+aGqD0w1pKpVm5W7Gx7jYncEW237tP4dXLTqNvL7/PjAfDJlKtZl609RUGJYKmULNTxxBPN2mN0bmDdzqIVy3e23dhsynKUp0ZIy1mkklsbbGRi7AWAsoJNhjJ5PKTU5nFLTTrTmOqgnkjWInmQNAHlj5lz3mIfG4It0w60GaZm9JHVhaORGiWXkrzRIylA9hITpD27tFr7X78c/iehcmnVhZ6/DOOn+QssscpPmWY8of7vXl3A+pUqNT79wlQFrfWiNuuHnGS8U8b0z+YlTJcVFPU6uU4CRACWRi1tJtCzXCkn1vDGsqbjbHo+HSslQlYuVwQz7gwYMegQGETiPypU8VDUSoXjlVZFiWSMprcMYgUJ7L6X3IUkgKbgYe8YRx5wnrzOLL4JG0VEjVcu7Hlhi1y6mQIwDarMNL2YLduzeG8cg0ryW8O+ZZZTxsLSOObJfrrk7Vj7wNK/wBnDbhA4bWWsmniqal2anWEB6aoZVJZCHJEdhdmj1aWB06yAbYvn4VAFzWVoHvqP8yuCeVlAj8a8NmVUqKYFaqB1dXjCiR0F1ePU4Km6M1g4K3sDYEnCi1Xpdp46tgnrTzSSRvIWVSFjFE8Q5VQr9hVUDYm4YkDF5xJl6w0ryQVVZK+pUUrUSSBGdgutkiuSqatZUDcLbvwiQU0ZqZUkkqKd4jM0dXMknOkZ1pmXmFBeMRgoG1FSVlUWUs1qTi3jDJTNF4T4KMcFKaqSaR41EnJYpoSU3Yk6EBkdWZu07Nv2utjiu4gqkpMwq5qxJOTPTRRpKkLyBQpl5qEop0ntq29gbddsTeH88qxTRVDK1VAy3YaR5xHYlWsFAWoQEGzKEYrYgOTibxrUioyeqanvMJad9GgFi2pbCwG/f07rHEygpR2hPAk5Dm2T1mV0q5m0BekQIFkYo9kAUMi3V3V1VTYA36WuMTIs61rLHnMAhy6r0mnDAgQhbKscpW3KZgqyL0sdQvfYUvBPEUbxS09xR/KsaGokjVgquRMIgzgLqs4bTcErLsbi+HkZ21LE7ZnPS7mycpWBceHLZmZ2J6Kt8c9l8oyxj9/QsopiZmnFGV0k+XU1GV82gmeaSSK8ihzG0a3kFy5vKCxBNhpHgA78AtzXrqlQwhqJ1MRIK6lSGOIyAHfSzKbE9bYQM2aWWaVZ4eQ1RHHHGjL2oYHYinkXQ3ZZasRtMpFxrjA9XGy5a8hhjM6hZSimRQbgPYagD3i98bqOXvfXBXPwE/i7iiKU8imkWqdWYS0sWp2e2wR2jBCKG9YOVBtYm11bvwjkoyuileVVM7B6iZIvcpIjjBPqooCL3ffiD5KUKS5tER6uYStfx1AEbfAD78Jfl/gAraVmVjrhZFKk6tQfcWHjzB9+NoR3PGcepVvCyOGSeVWlzOXzTzaZUljk1mYKq6QvaGzG9wbd2PmU5fmFBHpy94cyo1JEcbyhJUAJ7CzbowXp2txa1h0xh0WWvVNDHHGGkdtCoz6d7Gw1EgAnSAL95tj9B+SSjlhy1IpoWgaOSUaGFjYuzA+8drqNjbHRqaI1SxF56Y+aM6rHNco9+n8ylQhaFKTbeaoqUZUHe2iK5aw7iVHicIvBHlPpqF6mGczyQvO8sdVo1F9VtZdUF11MCwsOj72tvO8rvG+smhp27I/3lh394hB/a/2L3sMZfjs0nhzvhvk8djC7U+zltXPc2LOPLnSKpFGktTIRsShjjB/pM4B28ApvjJszzSWpleadtcjm7ECwG1gqjuUAAAffcknEeGnlkLCGCafRbVyoy1r9L28cMuY+TSoipIqhRrnNzPG0ioqIQCoBcgApaxJO5Y+GKS13h/hdsYWWJzk9vp69ijhdqI5SwuvqK8JeOQTQSPDKvSSM2PwNuo8QeuLmn4zqzUwyVDxTMZ4dTPHa9joUlQwTsgkr2eyWZhYkkrtNXanZNNivUhgw622ZSQfiDjnmp+buCflAez1sLk29+PR1NWnuplfBZ8zKqdsJqtmmeW3NYVNM1HLEG0yiQwst7a4ZF1heoD6mAb6VyN98XvFFNLBRLBoMlPUcqRI0G6FGSeamUdTG8aSNGvdoZOhQYzDjfLstjWI5XPJLr1h1e40+qVI1Rqd9xY36j7d0q69K1oIKQiVIpopJZ13jQRMHCLJ0eRioXSpOkFi1tgfBtjFQSXn5M9NHrL+I6addUM8Tg+Di49xUm6n3EA4hZtlswqY6uk5TuI2heORiqvGWDgq6htLBh4EEMcMWYcJUc7Fp6WnlY9WeFGb+8Rf9uFuk4bzGlQQUz0ksCdmJ5zIsip9FWVFKvpHZDArcAY+Wl4TZRLfp3l9n2Lpi3muY1MWZwy1FEkqT0ssM0ELmYtEjqxIV0QMymQdkXupb7JtPmU6KFyPLvN4kbmy8+Pkme381GGu2oj6ZsBpA+M/NeE61GirTP51PTsWFPHEsaGN10TIlyXLldwWa10G2+KyuznLJXZ5a+rhZj26fnzxG/QryANQ+C7Y9SErqq4xmlny5+P2JWHycc1zanMNSMvy2SCrnjdZpJKblCFSDzXeUjTYC5st9RA64+ZFmdVJl0CJPl8EJp0QyiVmkjXlhSNBsgkA8W2Pdi4pao50miC6ZffTLKW+UmA6xIl9SIfpO9mINgNycMGa+TnLqgES0cNz9JEEb+7tx2b9uLzrsuis/wBPyyM46GfZpVU8kaGO7UVJBJTwnr5xPJH5uscQteSykjUNiz+AJxqfDdK8VHTRzbyJDGj737Soobf4g4g5TwLS08iyqjySqLJJNK8rIOlkMjHRtt2bYYMW02n9gms5/n3bbKthgwYMdRAYXM08nlDUVDVE0JaZgoLCSRfVtp2VwARpG4wx4MAUdXwlG8mtJJYAyqrrAwj1hSxXU6rzBbW3qsvXe+PkfA1CDdqaOVvrTDnN/fmLN+3F7gwAscP0EcOYVscSJGnLpn0ooVbnzhSdKgC/Y/ZiRT8PJDVyVRkAUq/ZItYycnmMzsxvfkIAAFAAPW+FbPauc5jVGDnBFSGF+VLEhZlV5v52FzstQourL3/YtZSj1Mis0URmplKyNVO9Usjs7RkiNyNAVoHAKttfYb7AOXD/ABNPVUscNM2uezLPUkApDZmHds81rFYxsNi1hYM2UmSxRUwpwLxBChDG5YEEMWPeWuST3kk4XOBc4gho3ikkhiNK8iyAuqhF5jMjWJFlKutifG2K/iHiWCufkCqiioF0+dVHNVVlLDUtNHJcDde1IVNwvZ2ucAJvn3Mo6yipPN1jtPPPUzD5DSzGKFICd7hUCK5HWA6dWxxHeenBoJaKD0fLEQ1RUS0h0QiSIpGznoQ5N0N9O4LWwvVFcZM6Rbjl+fxKsan5MLFMsEYUDYgRrYG3Rja1zffOP8382y2qlABIjKqCAQWciNbg7EanFx34tZS4uLfbK+YTFyi4uM0687Lp5KykWzNA8ZS0otqTVMpeKQKCLg2+Ivi6bjiQdcszH7I4j+6fGN+SjiBKesWSoqXjiihZFXlvICHY9ksoJjUMqvY7XJta5xsf+1PLPa4/ub92nE2QdcnGXVAp/JIS75rKVaPmV8nYcWddg1mAJAPbHQnocOudZVHUwSQyqrLIhTtC43Gxt7iAfiBhQ8mebRSzZoYnVkas5ituL8yNO42PVT3eOHaOtjZmRXRnS2pQwLLfpcA3F/figMPj8mj5VUxTVT1M9PE0brNTqLRlGDETQWZ9Bt66MbDr1w48Z+VqnSlAoJ45ZpgQpUg8od7sp6ML9lSNyelgcMHFnHcFHTGVWSZ2JSJFYHU46gkXsq9WPcPeQD+eszbziV5ZwrySMWZtIG58B3ACwA8Bj0NJpp6mW58pd/0Oa62NSx8WefiSe8km5JO5JJ6kncn345yVKr6zKPicczlUNhZN+/rb3Dr/AK/f8MMUZHZUXNhsPAnr9mPo91kV0il6/sjy8Rb+L/nqeYcxVZY5EWVtLAloroSoN9Ie3ebC9jYXwz51xzNXB4q0tBSuPUp41kbUCGQOzm+nUL3Xwtt1xSA6t+t9/G+PmPL1Xgmn1lntrfxpcNLp5pPPPn1OivVyrW2K4OVJTBEFl03G/wAe++I2aoDov3En7lYj9oxLNQoF9S2vbqOvh8cEdA1TNHFG0YZlbTzJFQEkBQAWNiTqsAN99sehqHXCna8Y4/LKKU7namylB9X7/t3t3W8PvONm8iHHWwy+ZvEwH72aP4WBZf7Q7lvnlHwDUyvBHGYOZMjyRoZlDFVKi5W/fclQL3CsfonG18A+TWnoEieoWN6zftliwBJNhGGsLhbAsBc79xx42ruonDEeXz04xz6dj1Ypj5jzJIFBLEAAXJJsAB1JPhiDLxBTqkshni0QX5pDg6LdQ1ibH3dcK2V0hzgCpqSPMibwUoYEOAdpKjSbMSdxF0XbVc3x5Jcj8R+WKjjBipJopJ2OlWbUIV63cyAWdVsezHqLGyjc7LuT59JSTtXVwquRPBy0mmADu8bPLbkrtCsgZhGl99PXtXxqFJkFKshljggEnQuqLqFgFA1AXFgALd2KTygoCcuuAR6QhBBFwbrKNx8bH4gYrOKmtrJTwIeX8C5pl0MVXRFXkC3lpCO1ouSsbMthMyqbXsHBB0kiy40nh3jJKluVLFJS1OkOYJhZipF9SN0de4kbgixAxfs4AuTYDqThUzSajzOCEx1CJK93pJLhZVdSVLKjWY2KkMttwCDixA24ML/CHE4qotEpRKqItHPCGF1dDpYheuhtmU+DDDBgAwYMGADFPxHnMkHIWGNJHnm5QDyGNR8nLKSWVHPSIi2nvxcYXeK/nsu/Wz/C1eKWNxg2uwR99I5j7NR/jJP+kx89IZj7NR/jJP8ApMXODHj++2mm1CNBkWYK0zGOkJlleU/ymTbVYAf7rvZVUX93dimrsiraRKibRTKZpEUOs7sY+Y6xiytAoa0srydRu58N9SxV8RUTTwmEIrLIQrliQETqWGkhi+3ZtazEG4ti0dZY3yNqFnNcipYZsshjjjDioZluAWZUhleRmY7s2vlsSd9Wk92I0CImfuLdh4Lj6oqH0l7eDvBACfEIfE38yZaPNXlminerZYTFJJK2sMUEgCSBByxGxk1ADcIS19VsW8PD6y5e6rGTJK3NDyS6nL3Ajn5oKkMECsAunSF0jbq3YXL8vzLZM+znyWSy5nP6PaKFYjDMAXZNLPd7JoRrWaMsOlta2xMr/Jtnc8Zimro5YyVJV53IOkhh1gv1Hjhxeqhyp2aWoB52pnjYvLO5W4R1O7t2FVWBGgaQQV31NtNUrIiujBkdQysOhBFwQfAg42nrr4pYfCWE8diu1GY8AeT3MMrmklApJtcejSZ5Et2g17inN+lre/D16QzH2aj/ABkv/SY85RxnR1LaIZ0Z97IeyzD6yqwBdT3Mtx78W9QzBWKAM1jpBbSCe4FrGw99j8MUt12olNufV+Q2oR8l4bpqgV2YZhDEWkklVgTrSJKcchmRmUEMTEza7KbEdLYp+IsrWHI6OdV5dRy4hIyD5SRZk/lKsRuxZWZzffUgbqMTM2pzTC1WZZUmllk8ygKkSyalc2QqZOUbtI6mTTdRcfKaMWfDuVq8sLxSSTUcSB6YOw0IJFdexZAzFB2LSMxRXI2x1vUpR3Y+2Su1lV5TOB4ZEpJaFIY5HkSEFQER0dToJ0KfVKrYgHYn3WXP9jlf9ak/xZPyMMCTwUsoWesigMJ5sNLLMCsDMWsnLXtC0DWBLMqmU6RYDDpl3GNFUOI4KqCR2vZFkBY2BJst77AE/Zi78U1NKxQ8R9MmUtPXN5kuTK/9jdf9ak/xZPyMdovJDXBJFPmZZ9ADGWTshW1sAPN+rEIL3FgpG98bHPOqKWdgqqLlmIAA8STsBhebyjUFzacuB9KOKV1/vpGV/bjP/l9dasZz8u3yJjpaovhGdSeRqs0xiMUiaUCv8vIQzAntgcjs3BAI3BK36k35xeSyoSqpUq2hMU82huXI5YhY5JmHajWwYRFbg37WNhyrOYalNdPKkq3sSjA2Pgbbg+474XuLPNBIvnVf5u+pZEBlVCgUMo5YOwJYm7kMSCydDYTV4vq1/wDOUuO2OfuHp6292OTsmWUyZxAsMUSNFRS6gqKNKtLCsVgBtssw27iR34peA8qplrc2gMaFJJOwrKCrRAssiKDtoSVmUr3al92OBNIUdqWrinqw7uskdWBUOpQXVjvrLaFQIF0iyEAacXdPwxrpY4dJimppGCShnRmBOpnWVTqvMrDWTqGpmuGK4PVxj8GabSi4f4ek5U9PHR0MkMU8kMcpkeGayONLGSOB+2tk+UBBvGCdxjn5gkuTzV1cRNUPTs6yvYtHZSIFjOkaDcK11C3diT3AX+RcT0VLGYZKyjXQ7EEVKsTqJdi+pi2sMzAkklrajYkgL9LLQFtM9dSSUgaV1pvOo2RbsSgCaQz2BY6WZgptpAsLc8rpzbznGSySR449yOCGPLCY1RUnijnVBZWhUcyQOo2aNDHr3vbtHvOGSvV6SshajjivVa4pYmcxozIhlSS6I9nCo6Ehe0GUH1RiHwjRJI6GZjOGpiItcqzLGl1E0XZQAtZogS+piARqtjzT0UNM8ImqWgnYtHSRySiXlqXIChGU7MqopZnJ30qy3AOascXw+Vn6/Yl4ZP4ZocwpIShho5HeSSWSTzqRS7yOXZiPNTbqFG52UY75rTVtRyuZTUvyMqzJatkHbS+m/wDI9xudsXVA89ys6x7dJIyQG+MbXKH3amHv7sTcUestXYjahPlEtbVmCujiWKnjSUxJI0qSPI0ioX1xpcIIXIQgi7g7kC1TQZBS8jNSkcaR8+TS6qAUMUMZJVh6vLnEjC1rG9sWVbldRLMai88AktFaIqH5ZlRIwwZGtbVLMXFmUSaQRY4iVnDUaTilp4pkgkCmWISBYpVTlLIxDKXNleMOVZeZYg6iDe7tcnlv+IlYRCyamEmTipAC1kIlnMpADioVneTWetn9VlOxRwOlsN1LnOYSIjrTUlnUML1cl7EAi/8AJOu+K7i/h1W7UZdWqXWKVBIVjl7JsJVAJ7QURlk0tpbfUF0m9p5KhXCvGjxk7Mh0lB3BkbZgOmpWufqDEe8SisxfXnkYTIh4hq45qdKinp1SeXlao6l3IPLkkB0tToCPkyOvfhmwscS/PZd+uD+HqsM+PQ01jshukZtYYYXeK/nsu/Wz/C1eGLC7xX89l362f4Wrxpb/AG5ejC6lzgwYMfOGoYMGDABih42qZoqKSSmbQyWZiqgsIgRzSgbbWEuRcH1bW3xfY+Mt9ji0JbZJgSsoymGIF4hqaSzNMza3kvuGaRrs3u3t4AYp3FREj5bCrCCYlknB2hgYkzxf1gTpj9039DFjlkHmsz0TX0oOZTE98JPqX8YmOj+qYz34t8fZqFWpri8cdUekoQtgiBW5RTvCI5Y4zEi7BgLIFFgQfo2A6i1rY4cPZ01JQc6QzS+cSHzOBnLOUPzSa3u3aUcwliQit/R34Z1KszmnZtMCJzqyS+ywi5EZI+lKQRbroV/EY7ZYjTyedzKVLLpgiItyYTYgW7pHsGbw7K/RxzaqtamxVLouW/8ABlYvaT2x+HVnXLMtYM09QwkqZB22HqqvURRg+rGv3sbsdzt6ySp8zrOUfmKtmaPwjqLFnUeCyqC4H10f62O0mZxrMkLOBK6syp3kLa5/b+w+BxyzzLTPAyKdL7NG/wBSRSGjb7GAPwvjpv0sLKXUl06G06oyhtj8Djkr65q6T61XIv2RrHD/AMs46Uqa81px/wAKnml+1mhiX9mvFfwNVNLStK66HknqHZPqs08hK/Ydvsx0zCCpjqZJ6dIX1UvJ7crIVOt31ALG1+o8OmMrapPSbILnCRnKLdCS8j2G9IyGebtUysRTQn1GCkrz3XozMQdAOyrY2uScXQxU8JspoaTT05EVv7ijE3McwSCNpJL6RboCxJJCqoUblixAAHeRjqoqhTWlHobVxjCBEzLKTr84pSI6pR2X7pB/w5QPWjbpvuvUEEYiZRnK1tZNUKCB5vTx6T1VrzvIh96s2k/1cWeW5os6sVDqVYo6OpVkYWJVlPQ2IPwYHC1wBpMuZFOhrX/YP/UnGbqg7Y2rryUcYuyMkNFZlkUw0yxRyDwdA37xirNY2VgSIzGjuFeJmLCEnZHjLG6pqIDJewDXFrEGyrM1iieJJHCtK2iMG/abwFh+/FN5QCWoZIUGqSe0aL4n12PwVFZif6OLamquytqZN0Yyi2/gS+EKQJQ0osL8mMnbvKBj+0nFjOYuj8v4Nb/PEfh5r0lMR3wxH/yLhWzCKGKpqJmy2apnMg0sIS6sojjCkO3YUXuuwJ7JxrnbFFm9sUMPDWZpR5dVTqgJ87qNCLYa3M5hiQW23IVf24+U3DiGKQVNppZx/KJD1Y+Cn6KJ9AD1bA9d8UHBiPNDSwmIww0byswZba59cioo+sIlY3fbU9vA4bc1zBYIJJm6RozkeNhew956fbjg0enUXO2a5bf5GGngsOciZwfnLtrpahtVRAB2j1liNxHL8dir26Mp+sMMuKDg/h7zeEPKNVVMA88h6ljvoB7kS+lVGwA8ScX+Pl73B2N19DieM8BiKaAGcTEm4jMYHcAWDE/E6V/u4lYMY5wQeXiDW1AGxuLi9iOhHv8Afj1gwYAoeJfnsu/XB/D1WGfCxxL89l364P4eqwz49vRf2jOXUMLvFfz2XfrZ/havDFhd4r+ey79bP8LV46Lf7cvRkLqXODBgx84ahgwYMAGDBgwBScV5EaiJWiIWohbmQuemq1ijW+g63VviD1AwsfpLriQRITUyMYlp2NmWVfnFf6qx9WbppsR6y30LEGHI4EqJKlY1E0ihHktuVXoP3fHSt/VFvR0mvlp4uK57eTNYWyhnBVUvBUXmUlNOTI03anl6M8hsdY+rpKroH0QijuxQpnJptcNewWWJGfmWss0ai5kQfWt60fVT7iDjQcQs1yWGpQJURpKoYOAwvZlNwR4H94JHQnEaXXzom5PlPqRCxweUYv6Vpij1spZcwR2Yw62ZkEUjDl8pdlHKDKWYfTY3Fzh4mzN535FDZ5bDXKReOBTuGc/ScjdYhuepsN8PEtKrKylRpcEMPEHY3+N8ccqymKmiWKnjWKNeiqNvj4knvJ3Pfjqfi0trUY4ZZXSSwjN8izenoufTVFSqvHUS7zOAzBm1hyTYEnV1HffFnLxdRFSPPKbcEfPp4f1sP5W/XHPzZPqr9wxaHjEoxUXH6l46iUY4Mt4V10NDSvIGeklhjkEoBbkOyAyLIBvyi12V+i6iGsLHDDUGnqoSC6SRNY6lkFtiGBDqdiCAQQdiBh1AxUT8G0LsXejpWY7ljAhJ+JK74inxZxjtnHJEL3GO1rKE2hcMGpssJlkZiZaksZFjLWDSSSknmS2AtGCTsL2UY40U1Ll1XVUzzRwqOQY+Y6qWHIVC1yRclkJJ8WxpkFOqKFRQqjYKoAA+AGwx6aMHqAfiMZ/8pL2int4XCRX2z3KXb4GdScY0TVEEYlhleQsqMrq+lrCwuCSuvoD3kAd+PHE7ie1PTBpKxSHj0fzR6apWPZSNlJUq27KxABw+5lk0VRC8MqAo4sR094II3BBAII3BAOPuVZPDTRiOCNY162Hee8sTuzHvYkk42n4vug1t5ZeWolJNY6mc8K8WUi0VMklTAjpCiMryqpBVQpBDEEHbFq3F9F7XTf46f+7D08Cn1lB+IvjwtEg6Ig+Cj/0xZeMtLGz6/sStTJLGDMOEM+JaRJGDQyVE/m0oN1YB2Zo79LgHWvipNvVOLikj9IzII96SJw8kn0ZnQ6kjQ/SQOAzsNuyFF7mzjmuTQ1MfKqI1ljuDpYXF1Nx/r4joTiVHGFAVQAALAAWAA6AAdBjCzxWc6nBLDf6Gbuk47T1gwYMeOYhgwYMAGDBgwBQ8S/PZd+uD+HqsM+FjiX57Lv1wfw9Vhnx7ei/tGcuoYoeK6GZ/NXp0WRoZ+YUaTRdeTPFs2k73kB6dxxfYMdbSawyos+kMw9hj/Fj8rB6QzD2GP8WPysM2DHN7pT2LbmLPpDMPYY/xY/KwekMw9hj/ABY/KwzYMPdKew3MWfSGYewx/ix+Vg9IZh7DH+LH5WGbBh7pT2G5iz6QzD2GP8WPysHpDMPYY/xY/KwzYMPdKew3MWfSGYewx/ix+Vg9IZh7DH+LH5WGbBh7pT2G5iz6QzD2GP8AFj8rB6QzD2GP8WPysM2DD3SnsNzFn0hmHsMf4sflYPSGYewx/ix+VhmwYe6U9huYs+kMw9hj/Fj8rB6QzD2GP8WPysM2DD3SnsNzFn0hmHsMf4sflYPSGYewx/ix+VhmwYe6U9huYs+kMw9hj/Fj8rB6QzD2GP8AFj8rDNgw90p7DcxZ9IZh7DH+LH5WD0hmHsMf4sflYZsGHulPYbmLPpDMPYY/xY/KwekMw9hj/Fj8rDNgw90p7DcxZ9IZh7DH+LH5WD0hmHsMf4sflYZsGHulPYbmLPpDMPYY/wAWPysHpDMPYY/xY/KwzYMPdKew3MWfSGYewx/ix+Vg9IZh7DH+LH5WGbBh7pT2G5ihNTVtRPSGWmjhSGfmswqA5typo7BRGO+Qd/dhvwYMbwhGCxEq3kMGDBi4DBgwYAMGDBgAwYMGADBgwYAMGDBgAwYMGADBgwYAMGDBgAwYMGADBgwYAMGDBgAwYMGADBgwYAMGDBgAwYMGADBgwY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7412" name="AutoShape 4" descr="data:image/jpeg;base64,/9j/4AAQSkZJRgABAQAAAQABAAD/2wCEAAkGBhQSERQUERQVFBUWGBwYGBcYFiAcHhwcHhsYGBocHhgaHCYgHhwjHRgcIC8gIycpLC0sFR4xNTAqOCYrLSkBCQoKDgwOGg8PGiwkHyQtMCwqLDAxNi8sLDEpLC40LDUsLC0pLCwsNCwtKiosLCosLCwsLCwsKiwsLCwsLCwsKf/AABEIALkBEAMBIgACEQEDEQH/xAAcAAACAwEBAQEAAAAAAAAAAAAABgQFBwMCAQj/xABREAACAQIEAwMHCAUJBQYHAAABAgMEEQAFEiEGEzEiQVEHFBUyVGFxIzNCUoGRlNMWdKGxtCRDYnKCkpPB8Bc0U8PUVWNzotHSNWRlg4SzxP/EABoBAQADAQEBAAAAAAAAAAAAAAABAgMEBQb/xAAzEQACAgEDAgMGBQQDAQAAAAAAAQIDEQQSITFRBWFxExRBgaHRMpGx4fAiM8HxFULCI//aAAwDAQACEQMRAD8A3HBgwYAMGE/N+MJ46iaKKKDRCUBeSV1JLpzPVSJgABcXJxETjSra2laM3GoWeY7bf9yPEf6BwSb6J/kB7wYz6DjisdmGmkUKAQxMpBB1b2C3A7J6i/uGOg4xqz0aj7h6kx9axHeOt/8AVsTtl2f5P7AfcGEb9Ka1YxKTStGJoYnURyq3ykscW2prbcy/Tuw84qmnnyAYMGDEgMGDBgAwYMGADBgwYAMGDBgAwYMGADBgwYAqM04rp6eTlSuwfSH0rFI50ksoJ5aNa5Vhv9U4i/p5S+M5+FJUH/k4i1EZbM6hVNiaOn77dJ6q4uPEbfbjuMomubybawwGs9Nrrso2Nuu/h3k45p6hRk4tpENtdFk9/p3S/wDzP4Kp/Jx6/Tan+pVn/wDAqfyMV09D8qrtJGWVuhZtuw6aF2JPaYN9hFsd4MvlYlhIpGpttTG3ZUBdxfskX/tYO5JZyvr9jPfLONv1R2qOPaZFLutUqqLszUVQAB4kmIAD3nDHhG4vytky6sJYm1LIPWY6rI1iVOwO9z1uQPDDyMXqsVmcM0WccrAYMGDGxIYMGDABgwYMAGDBgwAo0lGkmYV4dQwHm7D48px+7FlLksCISIVOkFgLdbb2+Gw26YV85zNYq+tBqIoGZaZhzJljuAk42LEXGrTe2OScVBT/APEaJtIIDGqjsf7JJ7XSxN9x4deCyqcptqePLL7L9S6Z1qKpbavM1NwTcBgDY+qAbD6TG17WJ23w00+RwaVPKUXA2t7rW38AbYS6niQaSqZjSDqQfPUJ1W2Oom9uu3wsOuPv6VgE2r6QjcC9Wh2O47zuCSL+A8ca31uxJQkl85f5ITGDjCmWOisihRz6Y7ePnUG5P2dfdhuxmOdcWQSUJi86gmm5kJVElDsQJ4mtt1Isd/ADrvh2yniDnylNJW0atve+ohWdTtYBeYg33J1i3YOGli4qSk889e4kXGDBgx1FQwYMGADFbnmepSiMskkhlflosa6mLaHk6XG2mNj9mLLC7xYflsu/XP8A+WrGKzlti32B8/TE91DXf4SD98uD9L39grv7kX+c+Lh2sCfDfCDmHF1RFBzOahkMWtU5BIvZdiVOw1MouSOuPPr1Vtn4UjeNLlnHwGf9LJP+z637oP8AqMff0pl/7OrPvpv86nFQc/mSWNDIGLPGCOQbaWkVCdSmync2ue7vw34izVW19UhOlweGccizhaqBZlV0BLrpe2oFHaNgdLMPWU9CcT8L3Af+5/8A36r+Knww49JPKMAwYMGJApVVWI81lJ76OEAXt0mqD17gBck+AxKHEo1IvLI1hiLmwAXrc26+7HfNuFRNPzlnnhfQIzyilioZnW4eNtwWO4tiKeCietbWH+1F/lBjlnp4zk5NZ+eP8FXu/wCrx8iPUViEOxR9mLW1j1lZjcLbfcEg7iwN7abY60ubJClkTYy6Lah65fSbADp39BsCbeNHxRlElPLQIlZV6Z6kQveRfUKO1haMW3Ufdhg/Qde+qrf8e37lxLp3LbJZXq/sUUGnlNZ9Cq4vz1ZMsquzbXTS2Gq59RhuPj77+7Y2eEOwwk8QcKwxx6ZJqx1ksjBqmTQUJAkDNcKOwWsGIBIti7yysqTKiyJZAlmIA0l9m1A7kgAoAB1LSX9QY0qqjWsRWDRbv+zyXuDBgxqSGDBgwAYMGDABgwYMAcnpkY3ZVJ8SAcfRTqOir9wx0wYAS+LkHpPJ9v52f/8AQ2HO2M54+4hjgzfKhL2EjMshfus0ckZ2t9GwJN+jdMOr8R0ykhp4wRtuwH7eh8PswBScVZkjSxRoycyNyx1koPUBEYm2IZjJGpVT0kGoEXVvGTcS3qPlpFiEigrE1rqSbBGI9SZezrQki8ygbglq/jGaiNqpJow6EcyxVtakBdg4ZBICIyGsCeWF1AdI3COWx1M02qf1exJENCu7ay0nMBTmnoilzpLEN3btRrlcckmk4MGDFyAwYMGAE3iXyiLBLyIEWSS+kszaUDWvYH6RA63Kju1EggLMfFdTU1eXrOIgrTiRQikML08li13NgRIQOtzG9j2TeNeODMJhULNcTt2oy4L62lMcSlGHbdqmNtiNnYEhSwMTiDMopIJ3d6lpYHBhca0MYUSRrFMykFZ2YTJqW9zHGS1jY4NSmmvUpDL5kbBKmpSPEEffhPTg6SRSs6xG1O8S9tmGshNLFdAFgVvvcja2PfCPCsE9HE8xqWlsRJqqqlSGDEFWUyixHS1u7EDyk8KQQZbNJFzg6tFYmpmbrNEp2aQjoTjlr0k4riXU6Fa0ml8SwfhmV5YneKK6SRvr5hJAVwxsOWN7agOnrHxw34pv0Ao++Nz8Z5j/AMzCRW5RRmed0AEENowec5UsFDyOW12NtQT3GNvHGWppcY75v8l+5rFyvng7UPEUsUTRGZKaMVNUAws0j/yqYk9sFUVdVidLeJK7XtKfiGpp5AvMWoDg9ieRY2Ui1irJESwPaBBU2sLEbjC/T5lR05bQGQCwkblSaYwSWs7MvyYJYtY23csetz9GZUkhPMTkl9MgaVOWX0lSrKx3JFl2NmAI2scZO7UZ3pSx6cfz5nTGGnxsco7vXng0PIOJPOHeN4+VKihrataspJAKtYHqpBBUEbeN8XeM+yTMVWrhliYMk5NO9jcbCSSM7dCrhlt4Sm/QWaM94vpKMgVEwRiLhAGdyPHQgLW99rY9PS2O6tN9fj6nHfVsscY/IucGFvL/ACi5fMQq1KKx6CQNET8Oaq3+zDGDjpaaeGYtNcMTvKF89lR/+oRj745cOQxnHlbzCWGbK2VNUS1ase46wCEXVvbUrP8ARPq4Z8r4wWoQvBBPIgOnUAg7WlWKlWkDArq0kEdVOIIK7jTPYw6wSa1VWR3dbMwFpGXTGQdXajtdlKg79VuIFPnjpVBqgvJLGj89YVCqgUArs1jIhR9ZF2ZWXs7Eg2HFs4kiDvS1KvGwMTqE1ByQoUaZ1ch76CFIJDdR1wucLyUzuGqFdYhGTHdmans7IXF1VIgisqqRp06i2piSoFW30RJqSOCARuDuMfcfAcfcWIDBgwYAMGDBgCo4tzNqeinkj+cCER/+I3YjH2uy4pYqisj2jrYZ/wCjUw6GPdtJEVFieh5Zv78TeLjzJaKn/wCJUCVh/QgUzX/xREP7WI2YZbGrKpm0ns7PtspY21LpAG52Pu92OLUXOMlFMrJyXKRJXiaoT5+hkI+vTSJMv91uXJ9yHHen44o2bQ06xP8AUnDQv9iTBSfsvisShmTcAuouA0b7sLgjYW0i9zYbC467nHiXMHEZWcaxpBKyRXDN2tSgEDbYdxtqHdisdTLyZR2pfiTR9444YlrJ6B4dGiGSRnZu0ArR2HYDLrBO1r233BFwbHKMkqKePkxPCsas5VmQsxDuz20KUVbFiNiegO3TFBBk1OGPKhembfellaEEggH5NSsZ694N8ecg4zkWPMNTvU8iZIqbmBQ8jPaJFLIqg3nDLqtsAb3tjprtU30LxnGX4WXFdlUlS81PNNq0RpIhVeXZpBUxENZjdbKDbY378U1Bl0VOVp5Q084hXRGsgLKwd9OllVXRlDbzM30jvvvV10rz+cOKhpGgjWB3sAkkkOuWQ6PVK6pCm4Oyke8rkvFj0XYpGVGEVp5GRCsbMRLpjVQAWBZtjcDWo3O2NsZNq65Wy2wXJt1K5igTziRSyoOZISACQNzfYAX+GKtvKDlwbSa6lv8A+On772xg8qtWJJNNWQO6xSSxpUTc6V9Ks2lYVPLiJsQFNm/o4uKnhNYoJ5ZamSNI4Y3iZ0iVJneMyctAwF7dlbhibsfDESlGPVmyqqXEp/ks/q4/TJvlPULIodGV1YXDKQQR4gjY46Y/PHC/Er5XOjrJFJA4DTLA+qNl2EjKv0JorgkbXHiCLfoNlV0INmVhbxBBH7iMWZlZXsfDyn0ZlvEtXHNWSlXvTrPFE45QmWWd4XSRVTSSwjjSEsoItoJHaAxTZjl9NyBHRGHzqUFEAMUi6irsQs4jtCZQrokQ03J2Ve2cWPlGVKdEnpU5cVK3myKvZQu5JmCqtiBpUxu6kMxcrddLFq3i6ggi8whV2qTULHG6lr6Y0ZCqLyV12u72FmOy23VSK+yk2mvP6dTPJqXBdVDJSh4Xd9TsZOYAHEpN3V1CqFZT2bAC1h8TUeWGqVMpm1HdnhCjvYiaNrAd50qT9mIuZvyoAKM5kzIVsnLnuUBGpQ0sNrlRpBJ21X7sJ/HcFQ1Gr1iVLSNoSmXs7a5xIQ1n1NPoRUAsDtfTdWZXQg1HOWasy9jS3PNRSFvoZlLKXS5tpYpqTe1idyOuE6oN9EQRoHUrJGksRVTynRrC3ZKg6QdBNrg4sJ+JMxpI1kOWJ5oi7xxz6p40GwJW2liALlVJ/rdTi4zjPqWakhl5K1gnsaeHQrNIxUnYPsukXLMfVCtfwxzX6ZXYecNdP9G9VzrysZT6iEaZqqSuDz08ULshn06pGUSIIm0tsATyyO0Oyd9xsLLzOWnMFQkq1cpvHTosDLdTYzSsocszBE6rpUauhLKMReLM3rqdY3koFpQCESopqgERqxHybqVC2JsLsNAJ23OLPhqSqglaq5MlZTVJbRKd6mOIbodD2vE1tQRe1uDpudONMWtKty/pxj8jl9jSp+0UFnOfz/YXK8ySztOYpBLDJ5w78mSIIURF217hBHGSS1i7WCggnSvZcxqJXqaxUJZ+d8sZNEqrqWVbRRuNEZGku+0apHsLknauKcxilyupdHBSWCREYXN2dTEq2AvqLsF02vq2tfbGJZDx+MvCNNSc5/lF7Z0mOHmyawoI9d5JJAwPdGgPu0rh7ODjF9f0/mDodmVnoMWccGwQgavNojLEpRXn5TatczMLRgxMAHhj5jgp2L23x58mvFElJVxUrya4ZdKFbECN2U6dKt6hEgMToNtVz3b9aDjGLK5UoqiHzkzLGk8+rZYWHLp4wjJdlEWlmXbtSP1JJMXh8vWZnl0ZVwaaKIMzi2pacyMZB4oz6EDd51Y0plJLZN5WH8njjHzLRlnKfTH+jTuOuFXr0pURwgiqo5nNyDoUODoIU9vtAi+22JNHwryi4jqKhUdgxXWGJOhEJMrq0huEB9Yd/wAMX2FzPOPKamd4/lZ5kXU0UETSsotca9AIS/8ASI636Yo2lyzAh55NS0kgFW94HjLaZ2abVIrpp0I5Yl+2eygufDbC9kRng0Gjy4FdMi8ypdYGIdlK/JrzHVQFsQwBbY2FrY95fVxrEMzzBi08osilGvFqJC08ETANr7ibXY3N7Yucoz+SWUxy0s1PdOZGXKtqW4BDaCQjgkdgm9j7iB4Wq8Usi2qY8L4vy64XHQnB94Tz94TFR1cHIkbVynVw8Uh3dkQgAx2BOmNhsq2BNsOQOM64tzXLpf5NVuXMbrIyRq7lSt7a+UrFQQSCDY2Jx6ouCstljSWmiRQwuksDtG3xDowN7+PeN8TX4vtrTug8v4pcfUYNEwYVuBa+VvOqeaRpvNZhGkzW1MpjSQByNi6a9JawvYHrfDTj24SU4qS6PkgMGDBiwFPOpJYswWdqeaWFKcxq0Sq+lnkDS3jDcz1YorFVPfiHLnVNLMSlVHHKQVEU6mJ99HRZNL/QH0Th4xxq6NJVKSosinqrqGB+w7Y5rNOpy3ZwyJJSWJIVfREqMrDoD2ih3KhNIF9m9bc2G9z4AY8xZxJGoWQ2LA/ODZT1CgkAtsbXJ7r9+6twdky1mZZi9O8tLSQMIIkp3MamQeu+lewfVOxUi0i7YdnyWuj+aq0mH1amAX/xICgHxKNjCWmn5P6Gfskvwto5Ew+byzyRKgjVnIW47IUSm9rb+PiQD8KnJKmGDLKN5XgZgBIhkkCIZ21swDWNiGeRb2NtJJGxtT8RcXSNSSQSUYQPK0UhimQqFjmRajXrCMgaO7AkEaZAx2viT6QpYW89mR3hrlYRwWS0eoAVbAswV+bojICFmexKg6jhTTLDy8cmy4PMNDLUx1iwRSwSanQw2ijSFuWqqrFgzPdArgooUiS2o2vjNeFIZ5aik5AjeUXqCJkZlLswVWYJv2Wl136DRfewB2PhjiGaGGnSojVow/mnPWQltaStTI0kZQbOyAalZt3FxbcZfBUSZXmU0cUbStDz4+WlyxhcCaOTYWAQcu5O2xx3bv6Xt6nXp5KMLF0bj/6WfoOXC9FVmiL00FLPBqclZdXNq3uyzTcz1FLtqCBlPZsCQMSHnjrp6JaBYopTA7c2SEO1NFGwjMawsQqyGU6PcEbqLYp828oc2V0GVwUscLM9GkztLfTpEakqtmXtE6v2WG+JlXVjLaeozuFQz16QGOBhZY2kVXcswNyCxZjYC5tvvfGboi2n/Gcu5ibxDQtK0tTVqY6tKiKBoxFy1NPJHIiSFNyWdgSbk2028LbT5Oasy5VRM3XkID/ZGi//AJcYvxdxHLXQ09W0SrKKg0U6xXZXaNkniKC5v1cDc+sfHGw+TCVPRlPGpOqFBFKrKVZJVALoysAQQT9oIPfjSKwsGkpJ1peb+uPsJ3lUlEFIaOVkHMmaaGS52HMaRxIoBYWMhAYBg3fY3wi1FRRLWUktL8mkLxs6hpXZisgdmvIgA2Gyre/hvhg8r3Bdaal6kaqmOS4UIjExKOikAGwsT2r2JDE2J3rvJxwEK+epSoaeDkrC1kCqxMis27OhI2AIsBs18ehHZCpS3PPPC819v2Of4m/09WkkayIysjKGVgbggi4N/C2ElM2QrUZxUDVDCjijT/ux2WkF9g8ziwb6mnxOKTjzyY0lNldTIgnlkijujSzyPp3FyFDBdgSelsOuacPx1mVGliIVJKdVjYdB2VMZ8SAQv2Y4Swq+T3ysS1tUKarp1gMsZmpypPaQX66uuwJDCw7B2xbHLIsoSsrZTqij1tTxj+bSQq7ou1gZJ294ssfgcLPk28nNdFWx1OY6FFLDyIArAlh2gD2e4K7dbHcbbYcuJqZM2oq+jhazo3JLEWUSqI5gL/VuVBNvHAC1wf5RRm7TUNdSiHmwl0FyQ8TAfWAN7MGDDrYna2/jKfKZDT0Ap5qhI66l+SeNwRr5L6dOsjTeREtqvsXv3YjeTHgKujrVqsxVY+RTrTQqGUlgoCA9gkWCg9bElum2FTyo5cqZtUdlbSCOXp3sulvvKX+3HRp6fb2KGcZM7Z+zjuNHZ0rXkOWyRTIzQ1RAfsLPFJGxVyt9BmjsOnrQs1idWFiky5a2eoSooIKp453liIqWRVDsQ6uWRTJGJo5ASFbtBgFsQWmeRDOKWDLZi7qkizsZttxewjJAFwthYd179+KQZoYecySPJNDBJPGYPVV5J6maUtzgoMOkwowYXZgoQagCOWcWs46miZaZhw6i1BnqVir6iBTOJBULHo0kuRNCWJMMb30lQTpshHZF77yYRyS8uSRViNLAaVo7sZC78mZmcMihfVBAGoHmNvimps8heYrVTQNR2ieaWlgEcTTOXZUqX5jsQdKnawJaz2GxuOB6aSJRXSzDRy54qxpGN25E0ghm1WNyI7qST6um17YzrUmk5Fn5DPxpnj0tKTDYzyssMAPQyyHSpPuXdz7kOIeRZKlLCI0uxvqeQ+tI53eRj3sx3+4d2KrzmfMailqDEIaSFnkjEjHmylo2jRzGFsigOSAW1b3sMSc8zObnRUtIUWaVWdpHGpYokKhn0XGpizBVFwL3vsMfPeJ2vU2xoqfHx7Z8/QJEDi2LRUUzxXerlfzenDm8cRYEyzcvvKoDc38BiPXcRy5U0kWYSc9DG0tNNYK0hS2uFgLKJAWBUjqD3nFLn2bVFDWvNUOtWaGjaaI8vl9uomSnGsKxBsATdbbYkZLmj53qjrRCXy+aGqD0w1pKpVm5W7Gx7jYncEW237tP4dXLTqNvL7/PjAfDJlKtZl609RUGJYKmULNTxxBPN2mN0bmDdzqIVy3e23dhsynKUp0ZIy1mkklsbbGRi7AWAsoJNhjJ5PKTU5nFLTTrTmOqgnkjWInmQNAHlj5lz3mIfG4It0w60GaZm9JHVhaORGiWXkrzRIylA9hITpD27tFr7X78c/iehcmnVhZ6/DOOn+QssscpPmWY8of7vXl3A+pUqNT79wlQFrfWiNuuHnGS8U8b0z+YlTJcVFPU6uU4CRACWRi1tJtCzXCkn1vDGsqbjbHo+HSslQlYuVwQz7gwYMegQGETiPypU8VDUSoXjlVZFiWSMprcMYgUJ7L6X3IUkgKbgYe8YRx5wnrzOLL4JG0VEjVcu7Hlhi1y6mQIwDarMNL2YLduzeG8cg0ryW8O+ZZZTxsLSOObJfrrk7Vj7wNK/wBnDbhA4bWWsmniqal2anWEB6aoZVJZCHJEdhdmj1aWB06yAbYvn4VAFzWVoHvqP8yuCeVlAj8a8NmVUqKYFaqB1dXjCiR0F1ePU4Km6M1g4K3sDYEnCi1Xpdp46tgnrTzSSRvIWVSFjFE8Q5VQr9hVUDYm4YkDF5xJl6w0ryQVVZK+pUUrUSSBGdgutkiuSqatZUDcLbvwiQU0ZqZUkkqKd4jM0dXMknOkZ1pmXmFBeMRgoG1FSVlUWUs1qTi3jDJTNF4T4KMcFKaqSaR41EnJYpoSU3Yk6EBkdWZu07Nv2utjiu4gqkpMwq5qxJOTPTRRpKkLyBQpl5qEop0ntq29gbddsTeH88qxTRVDK1VAy3YaR5xHYlWsFAWoQEGzKEYrYgOTibxrUioyeqanvMJad9GgFi2pbCwG/f07rHEygpR2hPAk5Dm2T1mV0q5m0BekQIFkYo9kAUMi3V3V1VTYA36WuMTIs61rLHnMAhy6r0mnDAgQhbKscpW3KZgqyL0sdQvfYUvBPEUbxS09xR/KsaGokjVgquRMIgzgLqs4bTcErLsbi+HkZ21LE7ZnPS7mycpWBceHLZmZ2J6Kt8c9l8oyxj9/QsopiZmnFGV0k+XU1GV82gmeaSSK8ihzG0a3kFy5vKCxBNhpHgA78AtzXrqlQwhqJ1MRIK6lSGOIyAHfSzKbE9bYQM2aWWaVZ4eQ1RHHHGjL2oYHYinkXQ3ZZasRtMpFxrjA9XGy5a8hhjM6hZSimRQbgPYagD3i98bqOXvfXBXPwE/i7iiKU8imkWqdWYS0sWp2e2wR2jBCKG9YOVBtYm11bvwjkoyuileVVM7B6iZIvcpIjjBPqooCL3ffiD5KUKS5tER6uYStfx1AEbfAD78Jfl/gAraVmVjrhZFKk6tQfcWHjzB9+NoR3PGcepVvCyOGSeVWlzOXzTzaZUljk1mYKq6QvaGzG9wbd2PmU5fmFBHpy94cyo1JEcbyhJUAJ7CzbowXp2txa1h0xh0WWvVNDHHGGkdtCoz6d7Gw1EgAnSAL95tj9B+SSjlhy1IpoWgaOSUaGFjYuzA+8drqNjbHRqaI1SxF56Y+aM6rHNco9+n8ylQhaFKTbeaoqUZUHe2iK5aw7iVHicIvBHlPpqF6mGczyQvO8sdVo1F9VtZdUF11MCwsOj72tvO8rvG+smhp27I/3lh394hB/a/2L3sMZfjs0nhzvhvk8djC7U+zltXPc2LOPLnSKpFGktTIRsShjjB/pM4B28ApvjJszzSWpleadtcjm7ECwG1gqjuUAAAffcknEeGnlkLCGCafRbVyoy1r9L28cMuY+TSoipIqhRrnNzPG0ioqIQCoBcgApaxJO5Y+GKS13h/hdsYWWJzk9vp69ijhdqI5SwuvqK8JeOQTQSPDKvSSM2PwNuo8QeuLmn4zqzUwyVDxTMZ4dTPHa9joUlQwTsgkr2eyWZhYkkrtNXanZNNivUhgw622ZSQfiDjnmp+buCflAez1sLk29+PR1NWnuplfBZ8zKqdsJqtmmeW3NYVNM1HLEG0yiQwst7a4ZF1heoD6mAb6VyN98XvFFNLBRLBoMlPUcqRI0G6FGSeamUdTG8aSNGvdoZOhQYzDjfLstjWI5XPJLr1h1e40+qVI1Rqd9xY36j7d0q69K1oIKQiVIpopJZ13jQRMHCLJ0eRioXSpOkFi1tgfBtjFQSXn5M9NHrL+I6addUM8Tg+Di49xUm6n3EA4hZtlswqY6uk5TuI2heORiqvGWDgq6htLBh4EEMcMWYcJUc7Fp6WnlY9WeFGb+8Rf9uFuk4bzGlQQUz0ksCdmJ5zIsip9FWVFKvpHZDArcAY+Wl4TZRLfp3l9n2Lpi3muY1MWZwy1FEkqT0ssM0ELmYtEjqxIV0QMymQdkXupb7JtPmU6KFyPLvN4kbmy8+Pkme381GGu2oj6ZsBpA+M/NeE61GirTP51PTsWFPHEsaGN10TIlyXLldwWa10G2+KyuznLJXZ5a+rhZj26fnzxG/QryANQ+C7Y9SErqq4xmlny5+P2JWHycc1zanMNSMvy2SCrnjdZpJKblCFSDzXeUjTYC5st9RA64+ZFmdVJl0CJPl8EJp0QyiVmkjXlhSNBsgkA8W2Pdi4pao50miC6ZffTLKW+UmA6xIl9SIfpO9mINgNycMGa+TnLqgES0cNz9JEEb+7tx2b9uLzrsuis/wBPyyM46GfZpVU8kaGO7UVJBJTwnr5xPJH5uscQteSykjUNiz+AJxqfDdK8VHTRzbyJDGj737Soobf4g4g5TwLS08iyqjySqLJJNK8rIOlkMjHRtt2bYYMW02n9gms5/n3bbKthgwYMdRAYXM08nlDUVDVE0JaZgoLCSRfVtp2VwARpG4wx4MAUdXwlG8mtJJYAyqrrAwj1hSxXU6rzBbW3qsvXe+PkfA1CDdqaOVvrTDnN/fmLN+3F7gwAscP0EcOYVscSJGnLpn0ooVbnzhSdKgC/Y/ZiRT8PJDVyVRkAUq/ZItYycnmMzsxvfkIAAFAAPW+FbPauc5jVGDnBFSGF+VLEhZlV5v52FzstQourL3/YtZSj1Mis0URmplKyNVO9Usjs7RkiNyNAVoHAKttfYb7AOXD/ABNPVUscNM2uezLPUkApDZmHds81rFYxsNi1hYM2UmSxRUwpwLxBChDG5YEEMWPeWuST3kk4XOBc4gho3ikkhiNK8iyAuqhF5jMjWJFlKutifG2K/iHiWCufkCqiioF0+dVHNVVlLDUtNHJcDde1IVNwvZ2ucAJvn3Mo6yipPN1jtPPPUzD5DSzGKFICd7hUCK5HWA6dWxxHeenBoJaKD0fLEQ1RUS0h0QiSIpGznoQ5N0N9O4LWwvVFcZM6Rbjl+fxKsan5MLFMsEYUDYgRrYG3Rja1zffOP8382y2qlABIjKqCAQWciNbg7EanFx34tZS4uLfbK+YTFyi4uM0687Lp5KykWzNA8ZS0otqTVMpeKQKCLg2+Ivi6bjiQdcszH7I4j+6fGN+SjiBKesWSoqXjiihZFXlvICHY9ksoJjUMqvY7XJta5xsf+1PLPa4/ub92nE2QdcnGXVAp/JIS75rKVaPmV8nYcWddg1mAJAPbHQnocOudZVHUwSQyqrLIhTtC43Gxt7iAfiBhQ8mebRSzZoYnVkas5ituL8yNO42PVT3eOHaOtjZmRXRnS2pQwLLfpcA3F/figMPj8mj5VUxTVT1M9PE0brNTqLRlGDETQWZ9Bt66MbDr1w48Z+VqnSlAoJ45ZpgQpUg8od7sp6ML9lSNyelgcMHFnHcFHTGVWSZ2JSJFYHU46gkXsq9WPcPeQD+eszbziV5ZwrySMWZtIG58B3ACwA8Bj0NJpp6mW58pd/0Oa62NSx8WefiSe8km5JO5JJ6kncn345yVKr6zKPicczlUNhZN+/rb3Dr/AK/f8MMUZHZUXNhsPAnr9mPo91kV0il6/sjy8Rb+L/nqeYcxVZY5EWVtLAloroSoN9Ie3ebC9jYXwz51xzNXB4q0tBSuPUp41kbUCGQOzm+nUL3Xwtt1xSA6t+t9/G+PmPL1Xgmn1lntrfxpcNLp5pPPPn1OivVyrW2K4OVJTBEFl03G/wAe++I2aoDov3En7lYj9oxLNQoF9S2vbqOvh8cEdA1TNHFG0YZlbTzJFQEkBQAWNiTqsAN99sehqHXCna8Y4/LKKU7namylB9X7/t3t3W8PvONm8iHHWwy+ZvEwH72aP4WBZf7Q7lvnlHwDUyvBHGYOZMjyRoZlDFVKi5W/fclQL3CsfonG18A+TWnoEieoWN6zftliwBJNhGGsLhbAsBc79xx42ruonDEeXz04xz6dj1Ypj5jzJIFBLEAAXJJsAB1JPhiDLxBTqkshni0QX5pDg6LdQ1ibH3dcK2V0hzgCpqSPMibwUoYEOAdpKjSbMSdxF0XbVc3x5Jcj8R+WKjjBipJopJ2OlWbUIV63cyAWdVsezHqLGyjc7LuT59JSTtXVwquRPBy0mmADu8bPLbkrtCsgZhGl99PXtXxqFJkFKshljggEnQuqLqFgFA1AXFgALd2KTygoCcuuAR6QhBBFwbrKNx8bH4gYrOKmtrJTwIeX8C5pl0MVXRFXkC3lpCO1ouSsbMthMyqbXsHBB0kiy40nh3jJKluVLFJS1OkOYJhZipF9SN0de4kbgixAxfs4AuTYDqThUzSajzOCEx1CJK93pJLhZVdSVLKjWY2KkMttwCDixA24ML/CHE4qotEpRKqItHPCGF1dDpYheuhtmU+DDDBgAwYMGADFPxHnMkHIWGNJHnm5QDyGNR8nLKSWVHPSIi2nvxcYXeK/nsu/Wz/C1eKWNxg2uwR99I5j7NR/jJP+kx89IZj7NR/jJP8ApMXODHj++2mm1CNBkWYK0zGOkJlleU/ymTbVYAf7rvZVUX93dimrsiraRKibRTKZpEUOs7sY+Y6xiytAoa0srydRu58N9SxV8RUTTwmEIrLIQrliQETqWGkhi+3ZtazEG4ti0dZY3yNqFnNcipYZsshjjjDioZluAWZUhleRmY7s2vlsSd9Wk92I0CImfuLdh4Lj6oqH0l7eDvBACfEIfE38yZaPNXlminerZYTFJJK2sMUEgCSBByxGxk1ADcIS19VsW8PD6y5e6rGTJK3NDyS6nL3Ajn5oKkMECsAunSF0jbq3YXL8vzLZM+znyWSy5nP6PaKFYjDMAXZNLPd7JoRrWaMsOlta2xMr/Jtnc8Zimro5YyVJV53IOkhh1gv1Hjhxeqhyp2aWoB52pnjYvLO5W4R1O7t2FVWBGgaQQV31NtNUrIiujBkdQysOhBFwQfAg42nrr4pYfCWE8diu1GY8AeT3MMrmklApJtcejSZ5Et2g17inN+lre/D16QzH2aj/ABkv/SY85RxnR1LaIZ0Z97IeyzD6yqwBdT3Mtx78W9QzBWKAM1jpBbSCe4FrGw99j8MUt12olNufV+Q2oR8l4bpqgV2YZhDEWkklVgTrSJKcchmRmUEMTEza7KbEdLYp+IsrWHI6OdV5dRy4hIyD5SRZk/lKsRuxZWZzffUgbqMTM2pzTC1WZZUmllk8ygKkSyalc2QqZOUbtI6mTTdRcfKaMWfDuVq8sLxSSTUcSB6YOw0IJFdexZAzFB2LSMxRXI2x1vUpR3Y+2Su1lV5TOB4ZEpJaFIY5HkSEFQER0dToJ0KfVKrYgHYn3WXP9jlf9ak/xZPyMMCTwUsoWesigMJ5sNLLMCsDMWsnLXtC0DWBLMqmU6RYDDpl3GNFUOI4KqCR2vZFkBY2BJst77AE/Zi78U1NKxQ8R9MmUtPXN5kuTK/9jdf9ak/xZPyMdovJDXBJFPmZZ9ADGWTshW1sAPN+rEIL3FgpG98bHPOqKWdgqqLlmIAA8STsBhebyjUFzacuB9KOKV1/vpGV/bjP/l9dasZz8u3yJjpaovhGdSeRqs0xiMUiaUCv8vIQzAntgcjs3BAI3BK36k35xeSyoSqpUq2hMU82huXI5YhY5JmHajWwYRFbg37WNhyrOYalNdPKkq3sSjA2Pgbbg+474XuLPNBIvnVf5u+pZEBlVCgUMo5YOwJYm7kMSCydDYTV4vq1/wDOUuO2OfuHp6292OTsmWUyZxAsMUSNFRS6gqKNKtLCsVgBtssw27iR34peA8qplrc2gMaFJJOwrKCrRAssiKDtoSVmUr3al92OBNIUdqWrinqw7uskdWBUOpQXVjvrLaFQIF0iyEAacXdPwxrpY4dJimppGCShnRmBOpnWVTqvMrDWTqGpmuGK4PVxj8GabSi4f4ek5U9PHR0MkMU8kMcpkeGayONLGSOB+2tk+UBBvGCdxjn5gkuTzV1cRNUPTs6yvYtHZSIFjOkaDcK11C3diT3AX+RcT0VLGYZKyjXQ7EEVKsTqJdi+pi2sMzAkklrajYkgL9LLQFtM9dSSUgaV1pvOo2RbsSgCaQz2BY6WZgptpAsLc8rpzbznGSySR449yOCGPLCY1RUnijnVBZWhUcyQOo2aNDHr3vbtHvOGSvV6SshajjivVa4pYmcxozIhlSS6I9nCo6Ehe0GUH1RiHwjRJI6GZjOGpiItcqzLGl1E0XZQAtZogS+piARqtjzT0UNM8ImqWgnYtHSRySiXlqXIChGU7MqopZnJ30qy3AOascXw+Vn6/Yl4ZP4ZocwpIShho5HeSSWSTzqRS7yOXZiPNTbqFG52UY75rTVtRyuZTUvyMqzJatkHbS+m/wDI9xudsXVA89ys6x7dJIyQG+MbXKH3amHv7sTcUestXYjahPlEtbVmCujiWKnjSUxJI0qSPI0ioX1xpcIIXIQgi7g7kC1TQZBS8jNSkcaR8+TS6qAUMUMZJVh6vLnEjC1rG9sWVbldRLMai88AktFaIqH5ZlRIwwZGtbVLMXFmUSaQRY4iVnDUaTilp4pkgkCmWISBYpVTlLIxDKXNleMOVZeZYg6iDe7tcnlv+IlYRCyamEmTipAC1kIlnMpADioVneTWetn9VlOxRwOlsN1LnOYSIjrTUlnUML1cl7EAi/8AJOu+K7i/h1W7UZdWqXWKVBIVjl7JsJVAJ7QURlk0tpbfUF0m9p5KhXCvGjxk7Mh0lB3BkbZgOmpWufqDEe8SisxfXnkYTIh4hq45qdKinp1SeXlao6l3IPLkkB0tToCPkyOvfhmwscS/PZd+uD+HqsM+PQ01jshukZtYYYXeK/nsu/Wz/C1eGLC7xX89l362f4Wrxpb/AG5ejC6lzgwYMfOGoYMGDABih42qZoqKSSmbQyWZiqgsIgRzSgbbWEuRcH1bW3xfY+Mt9ji0JbZJgSsoymGIF4hqaSzNMza3kvuGaRrs3u3t4AYp3FREj5bCrCCYlknB2hgYkzxf1gTpj9039DFjlkHmsz0TX0oOZTE98JPqX8YmOj+qYz34t8fZqFWpri8cdUekoQtgiBW5RTvCI5Y4zEi7BgLIFFgQfo2A6i1rY4cPZ01JQc6QzS+cSHzOBnLOUPzSa3u3aUcwliQit/R34Z1KszmnZtMCJzqyS+ywi5EZI+lKQRbroV/EY7ZYjTyedzKVLLpgiItyYTYgW7pHsGbw7K/RxzaqtamxVLouW/8ABlYvaT2x+HVnXLMtYM09QwkqZB22HqqvURRg+rGv3sbsdzt6ySp8zrOUfmKtmaPwjqLFnUeCyqC4H10f62O0mZxrMkLOBK6syp3kLa5/b+w+BxyzzLTPAyKdL7NG/wBSRSGjb7GAPwvjpv0sLKXUl06G06oyhtj8Djkr65q6T61XIv2RrHD/AMs46Uqa81px/wAKnml+1mhiX9mvFfwNVNLStK66HknqHZPqs08hK/Ydvsx0zCCpjqZJ6dIX1UvJ7crIVOt31ALG1+o8OmMrapPSbILnCRnKLdCS8j2G9IyGebtUysRTQn1GCkrz3XozMQdAOyrY2uScXQxU8JspoaTT05EVv7ijE3McwSCNpJL6RboCxJJCqoUblixAAHeRjqoqhTWlHobVxjCBEzLKTr84pSI6pR2X7pB/w5QPWjbpvuvUEEYiZRnK1tZNUKCB5vTx6T1VrzvIh96s2k/1cWeW5os6sVDqVYo6OpVkYWJVlPQ2IPwYHC1wBpMuZFOhrX/YP/UnGbqg7Y2rryUcYuyMkNFZlkUw0yxRyDwdA37xirNY2VgSIzGjuFeJmLCEnZHjLG6pqIDJewDXFrEGyrM1iieJJHCtK2iMG/abwFh+/FN5QCWoZIUGqSe0aL4n12PwVFZif6OLamquytqZN0Yyi2/gS+EKQJQ0osL8mMnbvKBj+0nFjOYuj8v4Nb/PEfh5r0lMR3wxH/yLhWzCKGKpqJmy2apnMg0sIS6sojjCkO3YUXuuwJ7JxrnbFFm9sUMPDWZpR5dVTqgJ87qNCLYa3M5hiQW23IVf24+U3DiGKQVNppZx/KJD1Y+Cn6KJ9AD1bA9d8UHBiPNDSwmIww0byswZba59cioo+sIlY3fbU9vA4bc1zBYIJJm6RozkeNhew956fbjg0enUXO2a5bf5GGngsOciZwfnLtrpahtVRAB2j1liNxHL8dir26Mp+sMMuKDg/h7zeEPKNVVMA88h6ljvoB7kS+lVGwA8ScX+Pl73B2N19DieM8BiKaAGcTEm4jMYHcAWDE/E6V/u4lYMY5wQeXiDW1AGxuLi9iOhHv8Afj1gwYAoeJfnsu/XB/D1WGfCxxL89l364P4eqwz49vRf2jOXUMLvFfz2XfrZ/havDFhd4r+ey79bP8LV46Lf7cvRkLqXODBgx84ahgwYMAGDBgwBScV5EaiJWiIWohbmQuemq1ijW+g63VviD1AwsfpLriQRITUyMYlp2NmWVfnFf6qx9WbppsR6y30LEGHI4EqJKlY1E0ihHktuVXoP3fHSt/VFvR0mvlp4uK57eTNYWyhnBVUvBUXmUlNOTI03anl6M8hsdY+rpKroH0QijuxQpnJptcNewWWJGfmWss0ai5kQfWt60fVT7iDjQcQs1yWGpQJURpKoYOAwvZlNwR4H94JHQnEaXXzom5PlPqRCxweUYv6Vpij1spZcwR2Yw62ZkEUjDl8pdlHKDKWYfTY3Fzh4mzN535FDZ5bDXKReOBTuGc/ScjdYhuepsN8PEtKrKylRpcEMPEHY3+N8ccqymKmiWKnjWKNeiqNvj4knvJ3Pfjqfi0trUY4ZZXSSwjN8izenoufTVFSqvHUS7zOAzBm1hyTYEnV1HffFnLxdRFSPPKbcEfPp4f1sP5W/XHPzZPqr9wxaHjEoxUXH6l46iUY4Mt4V10NDSvIGeklhjkEoBbkOyAyLIBvyi12V+i6iGsLHDDUGnqoSC6SRNY6lkFtiGBDqdiCAQQdiBh1AxUT8G0LsXejpWY7ljAhJ+JK74inxZxjtnHJEL3GO1rKE2hcMGpssJlkZiZaksZFjLWDSSSknmS2AtGCTsL2UY40U1Ll1XVUzzRwqOQY+Y6qWHIVC1yRclkJJ8WxpkFOqKFRQqjYKoAA+AGwx6aMHqAfiMZ/8pL2int4XCRX2z3KXb4GdScY0TVEEYlhleQsqMrq+lrCwuCSuvoD3kAd+PHE7ie1PTBpKxSHj0fzR6apWPZSNlJUq27KxABw+5lk0VRC8MqAo4sR094II3BBAII3BAOPuVZPDTRiOCNY162Hee8sTuzHvYkk42n4vug1t5ZeWolJNY6mc8K8WUi0VMklTAjpCiMryqpBVQpBDEEHbFq3F9F7XTf46f+7D08Cn1lB+IvjwtEg6Ig+Cj/0xZeMtLGz6/sStTJLGDMOEM+JaRJGDQyVE/m0oN1YB2Zo79LgHWvipNvVOLikj9IzII96SJw8kn0ZnQ6kjQ/SQOAzsNuyFF7mzjmuTQ1MfKqI1ljuDpYXF1Nx/r4joTiVHGFAVQAALAAWAA6AAdBjCzxWc6nBLDf6Gbuk47T1gwYMeOYhgwYMAGDBgwBQ8S/PZd+uD+HqsM+FjiX57Lv1wfw9Vhnx7ei/tGcuoYoeK6GZ/NXp0WRoZ+YUaTRdeTPFs2k73kB6dxxfYMdbSawyos+kMw9hj/Fj8rB6QzD2GP8WPysM2DHN7pT2LbmLPpDMPYY/xY/KwekMw9hj/ABY/KwzYMPdKew3MWfSGYewx/ix+Vg9IZh7DH+LH5WGbBh7pT2G5iz6QzD2GP8WPysHpDMPYY/xY/KwzYMPdKew3MWfSGYewx/ix+Vg9IZh7DH+LH5WGbBh7pT2G5iz6QzD2GP8AFj8rB6QzD2GP8WPysM2DD3SnsNzFn0hmHsMf4sflYPSGYewx/ix+VhmwYe6U9huYs+kMw9hj/Fj8rB6QzD2GP8WPysM2DD3SnsNzFn0hmHsMf4sflYPSGYewx/ix+VhmwYe6U9huYs+kMw9hj/Fj8rB6QzD2GP8AFj8rDNgw90p7DcxZ9IZh7DH+LH5WD0hmHsMf4sflYZsGHulPYbmLPpDMPYY/xY/KwekMw9hj/Fj8rDNgw90p7DcxZ9IZh7DH+LH5WD0hmHsMf4sflYZsGHulPYbmLPpDMPYY/wAWPysHpDMPYY/xY/KwzYMPdKew3MWfSGYewx/ix+Vg9IZh7DH+LH5WGbBh7pT2G5ihNTVtRPSGWmjhSGfmswqA5typo7BRGO+Qd/dhvwYMbwhGCxEq3kMGDBi4DBgwYAMGDBgAwYMGADBgwYAMGDBgAwYMGADBgwYAMGDBgAwYMGADBgwYAMGDBgAwYMGADBgwYAMGDBgAwYMGADBgwY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7414" name="Picture 6" descr="http://www.nocturnar.com/forum/attachments/filosofia/36611d1341418251-valores-valores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14290"/>
            <a:ext cx="2834121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6" name="AutoShape 8" descr="data:image/jpeg;base64,/9j/4AAQSkZJRgABAQAAAQABAAD/2wCEAAkGBxQSEhUUExMWFBQXGRwZGRgXFxcXGhccHxcaGBwUHxocHiggGBwlHhgaITEhJSkrLi4uFx8zODQsNygtLiwBCgoKDg0OGxAQGywkICQsLTQvLCwtLy8sNCwsLCwvLC0sLDQsLCwsLCwsLCwsLCwsLCwsLCwsLCwsLCwsLCwsLP/AABEIAOEA4QMBEQACEQEDEQH/xAAcAAEAAgMBAQEAAAAAAAAAAAAABQYDBAcCAQj/xABAEAABAgMFBAgDBQcEAwAAAAABAAIDBBEFBhIhMUFRYXEHEyKBkaGxwTJS0RQjQnLwM2OSssLh8WJzgqIVJUP/xAAaAQEAAgMBAAAAAAAAAAAAAAAAAwQBAgUG/8QAPREBAAIBAgMEBwYDBwUBAAAAAAECAwQREiExBVFxsRMiMjNBYZFygaHB4fBSYtEUIzVCY4LxFTRDorIk/9oADAMBAAIRAxEAPwDhqAgICAgICAgICAgIPqBRAogIPiAgICAgICAgICAgICAgICAgICAgICD01hOQFTuCDdhWa7V5DR4oNmWlIRNNT3+g9+KDq1zOi1kzCEV9GMOQyFT4e6DJfTo8bKQw6FgeNKOOFw+qDmE1Disr9xlwNQfAoNZszCOUSGGniCKeRyQZzY8N4rDNeRr5CvoEEdHst7dKHw/x5oNFzCNRTmg8oCAgICAgICAgICAgICAgICD7RBtS0niFXHC3ftPL66IJSzZZ0TKEyo2nOneRm7kMuSDLNy4GVQ9w3/A3kxuvf5oPcmIbDicTEcOAa0cgEFok+kOahNwQomFo0G76INuzpuZtF9HxmVO178PqtZnZtWu6AvXBiSzy0Phu4tOJIncmuypzFoxHZF1eGFv0WzVrwmvBq0OB3gEeiCXlbZc2gmIZcNMVMLx36O5FBux5OFEb2TWulcq8vlPCtPRBAz0gYZOpHKhHMe6DSQEBAQEBAQEBAQEBAQEBAQbspLDDjfpXsj5iNa7mjae5BOyVkOjFuOvbzwtGZaNKD8I2Acya6KO+SKRvKbFhtltw1S1pykaGygZ1cMCga33OpUOPVY7ztErWXs3NjrxTCuOxHQE9ysTaFKMdp+DViF24rO7WYmOrGHlZYbcu5/4SU2Zh4m2vPxVqsCMNQeIWWG5L2iRk7PigkGxw4UNCCgzSbAwVpjZWlD40y780EtNyuMMcwlzHZAmhcw/IfmB0z1pyQVa1LPw1e3SvaHynZ/xOzdogjEBAQEBAQEBAQEBAQEBBt2dKdY/M0aAXPPytGp57BxIQTEpDESsVzfuxRrGbCAcmcgBUnaSgsl3Jl4jtjF2E1yI13ZDYPoqetxVyYprbov8AZ94rliJ6Sut/rxOZChsNCHwWONQDmc61pkvN9k6Ststr90zEOnalNPS1tufFaI7to+TSuvIy4kzHjw8dXhuTqEZVqpddnzzqPR47bct/xS6fFPq0x7RvWZmZjf47Iq9l04b4JmJR2KGD2mn4mcDw4qxo+0clcnos8bT8J70WfSRl5bRFvht7Mx8vn8v+HOOrIdQhehraJhwL0ms7S6r0TWfAiPPWwxEoK5+qqavX49LEWv0WMemmcU5O781kvrcqHMZy0IN30Ip4VXPt29g3+MeMLGHT47RtkttPhLl1sdH00yp6p2W5pKnxdr6e/LihL/02L+7vWfvhTp2TdCcWuBBHBdLHkreN4c/Pp74bcNoY4MUt5KRXSclaBwkUFDvRnZKWfPlrXNpVrtlaUPzDijDYjxGvGOlXUo9ux4PxemLhXgEFYtaRMKJhrVpGJp3tOh9QeIKDRQEBAQEBAQEBAQEBB9AQTrZbDLwoYyfMuBJ3MaeyOVe13IJuBBaCMuw1pDBvw0q48yaoNaz58AsG3+5UGo9iVvRe+r4rP0nxKGX4wIX8q4XY3S/2pdfX+7/33823Ix//AEzzuit/kKjyf4jHh+afH7ET/pz/APUK9c29DoEaju1Dd2XMOjmnIhXu0NDGWm8cpjpKnpdVxz6K8+E/GJ7/AOvybd/bBZBeIsLOFFbiYeB/DzB9lr2Vq7ZKzS/tRyljX4eOnpNtrRO1o+ffHymOiX6KndqL/tP9FX7b5xXxjzbaSP8A8/8Aur+avWjeCNDiuAcRQ8qLoYtHjvSN4bavtPLTLNY6MkHpFmmaRXeJI88lHk7HwW61V/8AqNLR62Os/dt5KheG2ok3FMSKcTzkTkNMtiv6XS009OCkbQpanUel6RtENu5ti/ao7IZ/EQPE0UOv1PoMU3WOz9PW8za/Ssb+a13+ujDknjq6uaRUE9/dqCqPZPaNtTX1+qXUYaXwRlrG3PaYVJkbC5pHDyK7rjp8lhc7FShwu3bC0+xQb1sXWMayPtcMhzoERwcNoZQE91TVY35jmayPiAgICAgICAgICAg2bNlutisZ8xA7tvkgtc3ArME6NY1rG8NvoQg17Um6nC3IDLLbkB7II2QBMUcwoc/sStaT3sL70nMJbKn9xD9KLg9je1kj+aXY1/u5+3fzhsWYw/8Ahov+43+UqPN/iNfCU+L3VfsW84USSBwvLQ0ua4GhAJcKOqBtypXJej23jm85xTW+8Oi2RFZPWdEhub24H3jQCfhOThU1IzzXms8TpdZF46W5T+T0OOfSxWZ6X9WfGPZn7+jF0aPo+O0ANAhPyGuQ2k5nxW/a9t60n5x5tNPj2xbT/HVRbZmsURweMWev4hyO3kfJd7Te7hydf7+3i0Icuze4jkG91c8+5WFJ5nZRoDXNbQGodqcwd/ItRhduhyTpNF50htc/wH9wvPdvX/ueGPjMR9Xc0lZjTX2622j6z+iwX+eYkhAiHMgvafEEe6pdl7Y9VekfLyXdRi4YzUj+WfNyIvNc+5euh5eeqalQ0HPM0BHE4hXLbkssLfcy3jD+0QHCsGMx1Wa5gajjSoWJHLrUluqivZsa404jUHwIWRqoCAgICAgICAgICCfuhC+9c/5WnxOnoUHUryXWbAs+HMk9uJhJHMVHkEbOYTsyKZNp+h9PNGrVkJgCKCVHl9mVjSz/AHkOh9IrqwpMgawG+pXnuyPe5I/ml3NfG2O/258obFn1/wDDRtM3t9HLXN/iFfCUmL3dfsW84czguIeSHUIOWWi9LXo81f2nTOjAh8V4FB1jHMc2lACWnMDcadxrwXnu3I2pFu6Y83Z0WTbBM/wzWfpLPcWFhjzI/dRPRVe0rb46eMebqZKcG/26+cufWjURXtc3InaNDzGYHJei00xNI2cDtClozW372tCDQcw8Ha3LXdXUeBKsue9WhFiEBgFGa4QKNrvO1x4lZ225nWXROjyAYMnNRXZfd4P4svZeW7Vn0mox0jv3+j02kptTFXvtv91YbUSII1lRN8OKD3OaR6qKlfRa6vzjylazzx5N/wCKk/Ws7uRTXx00XrazvDyOSNrS3pSLSp36E58PU+S2aJ+6zaxq7mn6frkgrl75fBG5Vb/Ccv8AqWoIJAQEBAQEBAQEBAQWm6LRgedrnYB/ASg6JfG1nTEpDgjLqgKDupTu07kZlyWbimpA7/p+t6MPVnfGNNmuqjy+zKfT+8h1e9cNjoUkImX3TfCpXnuyffZftO7r/Yv9ufKE5bkpLw7MiCA7E3sE86FZ1PDGvp4Si01rzERPThts4LGJqab16KvRw7+1K8dE049k4wHME0Iy03+643bVOLT2h1ez68WLJX5Ljc14ZNzNRiAZENN4GzwXF1284cfjDt6uJtj2jrNq/mwTjrMmDRznwX90Rv1UuOddijeNrR9EWSt5na/Bf7+Gf6KxeeRloJaYMXrDt7NBhoKOz2ndwXa0GbPef7yu0fv97uZrcWOtN4jae7ff9+Lzad4IMSAxjYYD26neuva0cLkUje0Qsj4/VWOD8PWRPIN+pXk/e9oeEfm9PHqzv/Dj/G0/0Y7nxMdnTja7GHl2isa6vDrMU+PkxjnijFM/zx+Dlc+CHuNdu0L1GOd6vN6iNry8wYpGyo4fRSIV3u0A2HiHxOIHLOlD4oIS/wBCpFB5HxFP6EFSQEBAQEBAQEBAQEFqu60/ZIjmirocZrwN4pQj+ElBZ7TjYm42Zh3qdvdu4eIUu14TRmNfXiUEfJuONvNaZfZlPp/eQ6X0gxSJeSOn3DfVy872RyzZftS73aHu7/bnyhuXfimJZEyNaOZx2la6rl2hT722nj1KfZv5OWzEOhNRtOa9LTo83k9qV16JIBM7DOdK7eR9lxO3Z209nV0EbYcsz3LhYRHXzzvlhRc9tDSnquTq/YxR32h3ss8qfbp+EORWnFrEOZGfML1eCkcEPL6zJPpreLBMxHHCK1AaMjlrn7hSxWFS15nqzWcC+K1pG0DLNa5r8NJlPpMc5MsVjvdWvZJObJSsBoJIYXkfmNR6Ly3Z+Ss6nJknv2+kbPR3pbJXNNI+MR9I/q+XLsyIyVm2OaRjhEjuP91v2pMemx3/AJkeCs0jFFv49vrDkdotLYjhxK9NhnekOBq67ZJ8W7Y0AE127lKqrXLwyHNeMizN43g5AcTQk9wQQvSCfvG/lb6vQU9AQEBAQEBAQEBAQXK4rqw5hm3suHn9EE1aEnRvWQzgqMRb+E5a02FBR56K5xJc3Pga9yDLY8EviNa0EkkZAE1OwZKHPeK0mZWdJSb5YiHSekSRP2SVBDg5sKhFCKUcfqvN9k5K+nyc+s/k72qr6THk4ecRb4fOIbHR3K4pCYYTkSz+YqXW/wDe4/v8muC22PH/AL/JHX2urDhQ2uhkEuFV6XlFd3By0mckw2ejuzjKwo028UDGODa7XkUA815btbL6a9cFfjPPw+LvafT8GOuKet5iZ+VY6z/RuXQjB7Zx2+XP9I71F2hXhtij+aFv0vpeG3+pHlLktoQy6KQBqaea9Rh9iHmdX72fFgmobi4kaVy2ZbFKqpu48i6JNQ201cB4mi5/aWTgwzPydfsmIjLxz/liZ+kOwW3fJsGZdCc1jobSGgOaDSmRz5rzmg7MnLjjJvMT8lua4cOKs2taLWjflP0WWVtuVmAGQaEua4aAfh0yW3aWnvipEzaZiJjrt5qtKZNvScW8RMeb883pYOvfTLNen0c744lF2rXbUW8Xu58uYkzDhtzc5wHAAnarbmw6peixWSsbq2GtW9o7yR/lCXJr8R6xmiujGg86V/qRhWkBAQEBAQEBAQEBBYrjTmCZDTo8FvfqPSnegvNpy5Eu8fKadxII9adyChTULXkgwSc06E7Gw4SDUUyIOzko8uOMlZrPRNhzTitxQuU10gRosuYUTDEq2lXAEjiDqDkuRj7HxY8kXpvHhLp/2/HtvWm0/KZ2++OcNi4V6oEFkSDHLmtiU7TaVaQag5qLtLR5bXrlxdaptJni9axvETWZ236Tv1hbGSci8B5m6sGdC12LluKpzrdbw8E0nfx5Lk0mJ4vRRv38UbKpfu9bXtECAMEFugG0/Md5V3s7s+1Z9Ll52n98vkp6nVRjiYid7W9qfyj5JXo+hF8pMkVc4wcIABJzed3JVe1rcOfHv03TaO8RjxcU/wCfyhTJqw40OI5zobsgTp3DzIXYwazFavKVPVdm5eKbVjePkhYkEjWo5j+yu1yRPSXMtgvXrC89E0gOuMdxoyEC9x3AZ+q4Pbeb+79HHW3J2NHimmntMdb+rH39fwVy+NpCJHe+urifE1XU0GL0eKIVe07x6ThjpERH0jZYei6dJm4Wuo86j3VDtum+nsl0HrYclf5fLaUFfqBhmog0GI5bcnEUVvsy2+Cs/Jp2rG94t3xHkXUmOoitiNFC3MHiNq6TlRK6xbRdHHWvNXGuZ7wjDk1vTPWR3uGhOXLQeVEEegICAgICAgICAgIMstFLHNc3VpBHMGqDvl0IcOegOhnIxYdWHc7WnjVYkc2tezTCiRGPFHMqM+FfcBZgVybFC6mdSg1XxMkGvjKMxMwlJOccW0qVpwV7knpr7bbkU1BW0Rsjmd1msa8EWSa2JBdha4GgyrsqCCO1pqqep0WPPG143XMGq4K8Fo3julZpPpHiuYTFDYjdpcwOYMiQCTQ1NN65eTsPH1pyn5L2PV6eZ3ms1+dZ2/R4j3hs2YaesgOhOprCcNfyuyCgro9dhn1Lbx8/0XP7RS0e8i0d1o5/WObWh3lgS8g+FCJMWI7tZUo0aCu2p/W+X+w5cuqi9+kRy8fixk1WKkxas8qxO0fOfj9NnPJqZxklehpG0bPOZLcVt1o6N5rDOQanLG0eYXL7XpNtPbbudPs2d+OvfWfJnv8Ayh+2xh/rcfMkeyx2PO+nr4Qz2nzilv5a+SNhtocI0C67kJ22Zn7PKUrRxbQczme8IOZvdU1QeUBAQEBAQEBAQEBAQX/oxt8wniHWhacbP6m+/iguPSPKsmHNmWZYwA8bnUpVaxylmXNJ2QoddtPcLZhCxRR2E7EGCMEGaRdmQg3cFct+SDctZlXbqEgU0AAAAp3LAydWCzAHYg4CoAw4XAHxNQDXbVZEJjWNmd5MSbQcUviyw3bKjuY8ObkQclFlxRkrtKfBntitxQstp2i+ZiOiPNXuIFdK6VKi02mpgpwV6NtRqPS7ctohmsqUDog+VuZ/XE+qtKyu3wtbrouFp7DMhxO0/rcgryAgICAgICAgICAgICDLKx3Me17TRzTUIOs2NarZqXqNdHN3HaPcLEiGtCT1B/W4931QUe0AcbidQ4g+KyMD3ghB5guoQUErAcMTTxHqEG9anxf8j7LA8WaK0/MPdBEPZQrI+uhkIPrIVUErIS9BiPcgk5eD4nIcBv5n3KDNb0+JWD1Tf2rx2v8ASN3M+5KChudVB8QEBAQEBAQEBAQEBAQEEtd22HS0UO1YcnDeN/MIOmMgNmGh0Mg4sxx/XqsdBza8cmYcw9jhhpnQ6iuzxqsiKogEZoNqV+IAZZj1QT1qwyHnL8RWBisyGcvzexQRnVEmvssjKyFXUZINuHLbQglocCgAPCvH/Sg2JubbLM6x1DEd8DT/ADngEFEnJl0Rxc41JNSSgwICAgICAgICAgICAgICAgILLdC8Zlnhrj92T/Afm5b0Fu6SJVs41kwygitb26aPHzCnisDmcSA4f5WRtWRKdZFYw5BzgK96MS2bds4wJh0MGuF2vuhHNdrOsR848tY0l9Tl7rWZ2bxG7LFu2+XiBj2kHEkTuTXZFXpsD7NF6vUgAnvFVvaNmqLhyxWBYLsWJ18ZrHODGnVxpkBmgx2xGhytSSHvzwN2ZfiPDRBQrRn3xnlzzUn9abBwQaiAgICAgICAgICAgICAgICAgILhc+2D+xea0zZXd+Jnhn3INO81mdS+rfgdmPp3fRBEykQtcCDoUGzas2XxC41JOe9GIdLuLbglpnGRln5rSUtNukpu8dtNmooiNFBXTiAVmrFu5ULdjGLELna6eGS3nq0aDG01WBtzFodRCL2tqdBXSp9UFCtKbc9xLnFxOpO3hwHBBpICAgICAgICAgICAgICAgICAgIM0nHMN7XjVpB/sg6TaUqI8vTbq08dniPVBzsdk0OWaDbteLCq3qSXdkYiRTtbRyWWIXi6dniYmWwy9rK1zOgyCjskombQgw5SM5ocIoaS4kHJ2RqPZZqWVu0rTZEiOe1uBpNQK1pwW8tHiXj58FgZ70kCUJ4tpz/xVBzklB8QEBAQEBAQEBAQEBAQEBAQEBAQEHQ7AmsUkD8ow+HZ9ggr8ew4seKTDZkdXnssB257TpkKlQZtTjw+1P3R1/fi2rWbdE3J3BGAuixshr1YFBuzOfkuZk7XmZ2xU+v9P1TRg/illtCGyFk0u5jKuXAK96W8xv8AvzRbRuzWXKtjdkl4DgQTtGRzzBWt8+SlJtG28fvvbRSJnZ4i3YH/AMo4J3PFP+za+gUFO0p/8lPp/SdvNtbBPwlpfY4sB4EVhZuJpRw4EGhXQxZseWN6Tv8Av4xPOEM1mOUl/ogZDhQmuDgSXVboQAKa57fJSsKMgICAgICAgICAgICAgICAgICAgICC7dG8RsWIZV+jy0g8ARiAOwke6izXmtJmOv7/AOWYjdf7yw4TWhzDhgtNGgZGmhFNgrrtOZNVwpx32587T1mf31/4WYmPubtiW0xsrGhshNaSAQdSTvO9UpxW3mLzvvt+HPk23jlMKFeKKS4lehx0rwR4fkrzM7pW5E2Yb8WtGnXkoc+Os47Q3pPOHyctBjonbYAd7eyVRxYbVr6s/XmmteJnm6FIyECYkSyIBFZ+F9KFrhoOfEd+2tTFN6Zt6Rtb8Nvj4xPd9GcsRMRu4DfCPWOWA1bD7AO/Mknz8l6ys71iVGeqCWQQEBAQEBAQEBAQEBAQEBAQEBAQEEjYFoul5iHFbQlpzB0IORHgSoc+L0uOa9PnHWJjnEw2pbhnd0qPNiZY7qiHMqXObXttyzGHnU8VzovMY9snK34T84/OOqWa8/V6Jm7MzKthuaXgupoTQ+C4mppqJv02hPSaKxbxD3nA0u3ACp8AvQYq29HXfujyV59pKXRbR3aYQKGtQRsKg1VL+inb984SY9uKN2SakoD41C8Vr8LauceTW1JVfB6WK84b24d2W17xmE0wQwhgHw4hjea5No34B555UU23L1J5z8e6Pl8/JpPX1ujj1oTTosR0R3xOJJppns5DRdmlIpWKR0hWmd53ay2YEBAQEBAQEBAQEBAQEBAQEBAQEBBOXJsxs1PQILzRrnEniGtL6d+GneqfaGonBpr5K9Yjznb80mKsWvESstr2f9lnYkMfDiqwja12YIPCtO4rm4M/p9NW89dufjCxNeG+zNEnHNdRzWRAfnbn4ii0rWJjlMx4SzaPhKVsWyYUZwd1WFw+WI4DwpXzUWftDNhjbeJ8Y/VvTTVskZqw4cKrurBO3GS71UFe1MuTly+6P1bzpa15qrOz8QOLYZDAdjBRdGnr13vMz4yr25TyZ7HkA0tfEO2vGozBKg1GbeOGjNIj4ue2g8GI8jQucRyxGi9DjiYpWJ7oVLdZa62YEBAQEBAQEBAQEBAQEBAQEBAQEBBI3ccRNQKPMMmKwYxq0FwBPgVDqdvQ33jf1Z5fc2pO1odNt6WAihkTC5ocQx42Z1wn5TtpovNae+9OKnLlzj8/n+91+/XaUZOSzHGgd6KfHe0RvMNbREylLEgxIebXV5tVXU2pfrCXHxVbc2XuBxO8FDjrWvswza0z1QoiMhu0AO89onkAr3De8fuIVp2iWOdmmtgRnvB+Bwb+YjC0mmmZ0W+LHa2Sta9/PwjrsTMRWZlzQleklTfFgEBAQEBAQEBAQEBAQEBAQEBAQEBB6h6rMDrNvw4bHtwPxwXUzPaoaAtJd+Kuodrv4+V005LUnija0fudu7b4w6FvwR8y1uIUAPPCfWhUuPi25sTylZbBtTA2ggy7uJhiv8y5uq0/FO/Fb6/olrO8bbNmfn3vaey1g/dwsPnRR4sFK26zPjZtvMRyUuNF7RoCd+zxcc+5dqsco3/f3Kk9WG8kwYck5mGvWua3ENGgdvB3071Jo6Rk1MW39mJ5ePLdjJO1Nu9QF3FUQEBAQEBAQEBAQEBAQEBAQEBAQEBB9BQT1gWy5pEN/aZs3jbTiOCparTRaJvXlKXHkmOUrXGih2EsGWw0J9iFya1mN4tPNa3n4LZdmdmQ2kOGSN4g1PjgC5Osw4Jn15/9v1S1m0xzj8mW8MeOWEx+spuJYweAzK10lMMW2xbfjLa2/D8lGa5z3UADG1+I6AbwDku7MRWOfOe5UjnPJA3ttJri2BDNWQ6kuOrnnInu08Vf0GG1azkv1nyRZbRPqx0hW1fQiAgICAgICAgICAgICAgICAgICAgICD3DeQQRqEmN42k32WuybRa6HhDsLwchWnhvXKz6ea3323hZpeJhdrmz8244GxXgH9blxO0cOmrHFNYWsXHfqlLyyERjC+I/EeIJp4nJVNFmx3tw0jZLkpMV33cutW2qVAdU7hoOJ3r1WDS/GY2c211acaldFC8oCAgICAgICAgICAgICAgICAgICAgICAgIN2UtWNC/ZRosP8kRzfQqLJgxZPbpE+MRLbimI23fJy1I0b9rGixPzvc/1KzjwYsfu6xHhEQxNpnlMtQqRh8QEBAQEBAQEBAQEBAQEBAQEBAQEBAQEBAQEBAQEBAQEBAQEBAQEBAQEB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7418" name="AutoShape 10" descr="data:image/jpeg;base64,/9j/4AAQSkZJRgABAQAAAQABAAD/2wCEAAkGBxQSEhUUExMWFBQXGRwZGRgXFxcXGhccHxcaGBwUHxocHiggGBwlHhgaITEhJSkrLi4uFx8zODQsNygtLiwBCgoKDg0OGxAQGywkICQsLTQvLCwtLy8sNCwsLCwvLC0sLDQsLCwsLCwsLCwsLCwsLCwsLCwsLCwsLCwsLCwsLP/AABEIAOEA4QMBEQACEQEDEQH/xAAcAAEAAgMBAQEAAAAAAAAAAAAABQYDBAcCAQj/xABAEAABAgMFBAgDBQcEAwAAAAABAAIDBBEFBhIhMUFRYXEHEyKBkaGxwTJS0RQjQnLwM2OSssLh8WJzgqIVJUP/xAAaAQEAAgMBAAAAAAAAAAAAAAAAAwQBAgUG/8QAPREBAAIBAgMEBwYDBwUBAAAAAAECAwQREiExBVFxsRMiMjNBYZFygaHB4fBSYtEUIzVCY4LxFTRDorIk/9oADAMBAAIRAxEAPwDhqAgICAgICAgICAgIPqBRAogIPiAgICAgICAgICAgICAgICAgICAgICD01hOQFTuCDdhWa7V5DR4oNmWlIRNNT3+g9+KDq1zOi1kzCEV9GMOQyFT4e6DJfTo8bKQw6FgeNKOOFw+qDmE1Disr9xlwNQfAoNZszCOUSGGniCKeRyQZzY8N4rDNeRr5CvoEEdHst7dKHw/x5oNFzCNRTmg8oCAgICAgICAgICAgICAgICD7RBtS0niFXHC3ftPL66IJSzZZ0TKEyo2nOneRm7kMuSDLNy4GVQ9w3/A3kxuvf5oPcmIbDicTEcOAa0cgEFok+kOahNwQomFo0G76INuzpuZtF9HxmVO178PqtZnZtWu6AvXBiSzy0Phu4tOJIncmuypzFoxHZF1eGFv0WzVrwmvBq0OB3gEeiCXlbZc2gmIZcNMVMLx36O5FBux5OFEb2TWulcq8vlPCtPRBAz0gYZOpHKhHMe6DSQEBAQEBAQEBAQEBAQEBAQbspLDDjfpXsj5iNa7mjae5BOyVkOjFuOvbzwtGZaNKD8I2Acya6KO+SKRvKbFhtltw1S1pykaGygZ1cMCga33OpUOPVY7ztErWXs3NjrxTCuOxHQE9ysTaFKMdp+DViF24rO7WYmOrGHlZYbcu5/4SU2Zh4m2vPxVqsCMNQeIWWG5L2iRk7PigkGxw4UNCCgzSbAwVpjZWlD40y780EtNyuMMcwlzHZAmhcw/IfmB0z1pyQVa1LPw1e3SvaHynZ/xOzdogjEBAQEBAQEBAQEBAQEBBt2dKdY/M0aAXPPytGp57BxIQTEpDESsVzfuxRrGbCAcmcgBUnaSgsl3Jl4jtjF2E1yI13ZDYPoqetxVyYprbov8AZ94rliJ6Sut/rxOZChsNCHwWONQDmc61pkvN9k6Ststr90zEOnalNPS1tufFaI7to+TSuvIy4kzHjw8dXhuTqEZVqpddnzzqPR47bct/xS6fFPq0x7RvWZmZjf47Iq9l04b4JmJR2KGD2mn4mcDw4qxo+0clcnos8bT8J70WfSRl5bRFvht7Mx8vn8v+HOOrIdQhehraJhwL0ms7S6r0TWfAiPPWwxEoK5+qqavX49LEWv0WMemmcU5O781kvrcqHMZy0IN30Ip4VXPt29g3+MeMLGHT47RtkttPhLl1sdH00yp6p2W5pKnxdr6e/LihL/02L+7vWfvhTp2TdCcWuBBHBdLHkreN4c/Pp74bcNoY4MUt5KRXSclaBwkUFDvRnZKWfPlrXNpVrtlaUPzDijDYjxGvGOlXUo9ux4PxemLhXgEFYtaRMKJhrVpGJp3tOh9QeIKDRQEBAQEBAQEBAQEBB9AQTrZbDLwoYyfMuBJ3MaeyOVe13IJuBBaCMuw1pDBvw0q48yaoNaz58AsG3+5UGo9iVvRe+r4rP0nxKGX4wIX8q4XY3S/2pdfX+7/33823Ix//AEzzuit/kKjyf4jHh+afH7ET/pz/APUK9c29DoEaju1Dd2XMOjmnIhXu0NDGWm8cpjpKnpdVxz6K8+E/GJ7/AOvybd/bBZBeIsLOFFbiYeB/DzB9lr2Vq7ZKzS/tRyljX4eOnpNtrRO1o+ffHymOiX6KndqL/tP9FX7b5xXxjzbaSP8A8/8Aur+avWjeCNDiuAcRQ8qLoYtHjvSN4bavtPLTLNY6MkHpFmmaRXeJI88lHk7HwW61V/8AqNLR62Os/dt5KheG2ok3FMSKcTzkTkNMtiv6XS009OCkbQpanUel6RtENu5ti/ao7IZ/EQPE0UOv1PoMU3WOz9PW8za/Ssb+a13+ujDknjq6uaRUE9/dqCqPZPaNtTX1+qXUYaXwRlrG3PaYVJkbC5pHDyK7rjp8lhc7FShwu3bC0+xQb1sXWMayPtcMhzoERwcNoZQE91TVY35jmayPiAgICAgICAgICAg2bNlutisZ8xA7tvkgtc3ArME6NY1rG8NvoQg17Um6nC3IDLLbkB7II2QBMUcwoc/sStaT3sL70nMJbKn9xD9KLg9je1kj+aXY1/u5+3fzhsWYw/8Ahov+43+UqPN/iNfCU+L3VfsW84USSBwvLQ0ua4GhAJcKOqBtypXJej23jm85xTW+8Oi2RFZPWdEhub24H3jQCfhOThU1IzzXms8TpdZF46W5T+T0OOfSxWZ6X9WfGPZn7+jF0aPo+O0ANAhPyGuQ2k5nxW/a9t60n5x5tNPj2xbT/HVRbZmsURweMWev4hyO3kfJd7Te7hydf7+3i0Icuze4jkG91c8+5WFJ5nZRoDXNbQGodqcwd/ItRhduhyTpNF50htc/wH9wvPdvX/ueGPjMR9Xc0lZjTX2622j6z+iwX+eYkhAiHMgvafEEe6pdl7Y9VekfLyXdRi4YzUj+WfNyIvNc+5euh5eeqalQ0HPM0BHE4hXLbkssLfcy3jD+0QHCsGMx1Wa5gajjSoWJHLrUluqivZsa404jUHwIWRqoCAgICAgICAgICCfuhC+9c/5WnxOnoUHUryXWbAs+HMk9uJhJHMVHkEbOYTsyKZNp+h9PNGrVkJgCKCVHl9mVjSz/AHkOh9IrqwpMgawG+pXnuyPe5I/ml3NfG2O/258obFn1/wDDRtM3t9HLXN/iFfCUmL3dfsW84czguIeSHUIOWWi9LXo81f2nTOjAh8V4FB1jHMc2lACWnMDcadxrwXnu3I2pFu6Y83Z0WTbBM/wzWfpLPcWFhjzI/dRPRVe0rb46eMebqZKcG/26+cufWjURXtc3InaNDzGYHJei00xNI2cDtClozW372tCDQcw8Ha3LXdXUeBKsue9WhFiEBgFGa4QKNrvO1x4lZ225nWXROjyAYMnNRXZfd4P4svZeW7Vn0mox0jv3+j02kptTFXvtv91YbUSII1lRN8OKD3OaR6qKlfRa6vzjylazzx5N/wCKk/Ws7uRTXx00XrazvDyOSNrS3pSLSp36E58PU+S2aJ+6zaxq7mn6frkgrl75fBG5Vb/Ccv8AqWoIJAQEBAQEBAQEBAQWm6LRgedrnYB/ASg6JfG1nTEpDgjLqgKDupTu07kZlyWbimpA7/p+t6MPVnfGNNmuqjy+zKfT+8h1e9cNjoUkImX3TfCpXnuyffZftO7r/Yv9ufKE5bkpLw7MiCA7E3sE86FZ1PDGvp4Si01rzERPThts4LGJqab16KvRw7+1K8dE049k4wHME0Iy03+643bVOLT2h1ez68WLJX5Ljc14ZNzNRiAZENN4GzwXF1284cfjDt6uJtj2jrNq/mwTjrMmDRznwX90Rv1UuOddijeNrR9EWSt5na/Bf7+Gf6KxeeRloJaYMXrDt7NBhoKOz2ndwXa0GbPef7yu0fv97uZrcWOtN4jae7ff9+Lzad4IMSAxjYYD26neuva0cLkUje0Qsj4/VWOD8PWRPIN+pXk/e9oeEfm9PHqzv/Dj/G0/0Y7nxMdnTja7GHl2isa6vDrMU+PkxjnijFM/zx+Dlc+CHuNdu0L1GOd6vN6iNry8wYpGyo4fRSIV3u0A2HiHxOIHLOlD4oIS/wBCpFB5HxFP6EFSQEBAQEBAQEBAQEFqu60/ZIjmirocZrwN4pQj+ElBZ7TjYm42Zh3qdvdu4eIUu14TRmNfXiUEfJuONvNaZfZlPp/eQ6X0gxSJeSOn3DfVy872RyzZftS73aHu7/bnyhuXfimJZEyNaOZx2la6rl2hT722nj1KfZv5OWzEOhNRtOa9LTo83k9qV16JIBM7DOdK7eR9lxO3Z209nV0EbYcsz3LhYRHXzzvlhRc9tDSnquTq/YxR32h3ss8qfbp+EORWnFrEOZGfML1eCkcEPL6zJPpreLBMxHHCK1AaMjlrn7hSxWFS15nqzWcC+K1pG0DLNa5r8NJlPpMc5MsVjvdWvZJObJSsBoJIYXkfmNR6Ly3Z+Ss6nJknv2+kbPR3pbJXNNI+MR9I/q+XLsyIyVm2OaRjhEjuP91v2pMemx3/AJkeCs0jFFv49vrDkdotLYjhxK9NhnekOBq67ZJ8W7Y0AE127lKqrXLwyHNeMizN43g5AcTQk9wQQvSCfvG/lb6vQU9AQEBAQEBAQEBAQXK4rqw5hm3suHn9EE1aEnRvWQzgqMRb+E5a02FBR56K5xJc3Pga9yDLY8EviNa0EkkZAE1OwZKHPeK0mZWdJSb5YiHSekSRP2SVBDg5sKhFCKUcfqvN9k5K+nyc+s/k72qr6THk4ecRb4fOIbHR3K4pCYYTkSz+YqXW/wDe4/v8muC22PH/AL/JHX2urDhQ2uhkEuFV6XlFd3By0mckw2ejuzjKwo028UDGODa7XkUA815btbL6a9cFfjPPw+LvafT8GOuKet5iZ+VY6z/RuXQjB7Zx2+XP9I71F2hXhtij+aFv0vpeG3+pHlLktoQy6KQBqaea9Rh9iHmdX72fFgmobi4kaVy2ZbFKqpu48i6JNQ201cB4mi5/aWTgwzPydfsmIjLxz/liZ+kOwW3fJsGZdCc1jobSGgOaDSmRz5rzmg7MnLjjJvMT8lua4cOKs2taLWjflP0WWVtuVmAGQaEua4aAfh0yW3aWnvipEzaZiJjrt5qtKZNvScW8RMeb883pYOvfTLNen0c744lF2rXbUW8Xu58uYkzDhtzc5wHAAnarbmw6peixWSsbq2GtW9o7yR/lCXJr8R6xmiujGg86V/qRhWkBAQEBAQEBAQEBBYrjTmCZDTo8FvfqPSnegvNpy5Eu8fKadxII9adyChTULXkgwSc06E7Gw4SDUUyIOzko8uOMlZrPRNhzTitxQuU10gRosuYUTDEq2lXAEjiDqDkuRj7HxY8kXpvHhLp/2/HtvWm0/KZ2++OcNi4V6oEFkSDHLmtiU7TaVaQag5qLtLR5bXrlxdaptJni9axvETWZ236Tv1hbGSci8B5m6sGdC12LluKpzrdbw8E0nfx5Lk0mJ4vRRv38UbKpfu9bXtECAMEFugG0/Md5V3s7s+1Z9Ll52n98vkp6nVRjiYid7W9qfyj5JXo+hF8pMkVc4wcIABJzed3JVe1rcOfHv03TaO8RjxcU/wCfyhTJqw40OI5zobsgTp3DzIXYwazFavKVPVdm5eKbVjePkhYkEjWo5j+yu1yRPSXMtgvXrC89E0gOuMdxoyEC9x3AZ+q4Pbeb+79HHW3J2NHimmntMdb+rH39fwVy+NpCJHe+urifE1XU0GL0eKIVe07x6ThjpERH0jZYei6dJm4Wuo86j3VDtum+nsl0HrYclf5fLaUFfqBhmog0GI5bcnEUVvsy2+Cs/Jp2rG94t3xHkXUmOoitiNFC3MHiNq6TlRK6xbRdHHWvNXGuZ7wjDk1vTPWR3uGhOXLQeVEEegICAgICAgICAgIMstFLHNc3VpBHMGqDvl0IcOegOhnIxYdWHc7WnjVYkc2tezTCiRGPFHMqM+FfcBZgVybFC6mdSg1XxMkGvjKMxMwlJOccW0qVpwV7knpr7bbkU1BW0Rsjmd1msa8EWSa2JBdha4GgyrsqCCO1pqqep0WPPG143XMGq4K8Fo3julZpPpHiuYTFDYjdpcwOYMiQCTQ1NN65eTsPH1pyn5L2PV6eZ3ms1+dZ2/R4j3hs2YaesgOhOprCcNfyuyCgro9dhn1Lbx8/0XP7RS0e8i0d1o5/WObWh3lgS8g+FCJMWI7tZUo0aCu2p/W+X+w5cuqi9+kRy8fixk1WKkxas8qxO0fOfj9NnPJqZxklehpG0bPOZLcVt1o6N5rDOQanLG0eYXL7XpNtPbbudPs2d+OvfWfJnv8Ayh+2xh/rcfMkeyx2PO+nr4Qz2nzilv5a+SNhtocI0C67kJ22Zn7PKUrRxbQczme8IOZvdU1QeUBAQEBAQEBAQEBAQX/oxt8wniHWhacbP6m+/iguPSPKsmHNmWZYwA8bnUpVaxylmXNJ2QoddtPcLZhCxRR2E7EGCMEGaRdmQg3cFct+SDctZlXbqEgU0AAAAp3LAydWCzAHYg4CoAw4XAHxNQDXbVZEJjWNmd5MSbQcUviyw3bKjuY8ObkQclFlxRkrtKfBntitxQstp2i+ZiOiPNXuIFdK6VKi02mpgpwV6NtRqPS7ctohmsqUDog+VuZ/XE+qtKyu3wtbrouFp7DMhxO0/rcgryAgICAgICAgICAgICDLKx3Me17TRzTUIOs2NarZqXqNdHN3HaPcLEiGtCT1B/W4931QUe0AcbidQ4g+KyMD3ghB5guoQUErAcMTTxHqEG9anxf8j7LA8WaK0/MPdBEPZQrI+uhkIPrIVUErIS9BiPcgk5eD4nIcBv5n3KDNb0+JWD1Tf2rx2v8ASN3M+5KChudVB8QEBAQEBAQEBAQEBAQEEtd22HS0UO1YcnDeN/MIOmMgNmGh0Mg4sxx/XqsdBza8cmYcw9jhhpnQ6iuzxqsiKogEZoNqV+IAZZj1QT1qwyHnL8RWBisyGcvzexQRnVEmvssjKyFXUZINuHLbQglocCgAPCvH/Sg2JubbLM6x1DEd8DT/ADngEFEnJl0Rxc41JNSSgwICAgICAgICAgICAgICAgILLdC8Zlnhrj92T/Afm5b0Fu6SJVs41kwygitb26aPHzCnisDmcSA4f5WRtWRKdZFYw5BzgK96MS2bds4wJh0MGuF2vuhHNdrOsR848tY0l9Tl7rWZ2bxG7LFu2+XiBj2kHEkTuTXZFXpsD7NF6vUgAnvFVvaNmqLhyxWBYLsWJ18ZrHODGnVxpkBmgx2xGhytSSHvzwN2ZfiPDRBQrRn3xnlzzUn9abBwQaiAgICAgICAgICAgICAgICAgILhc+2D+xea0zZXd+Jnhn3INO81mdS+rfgdmPp3fRBEykQtcCDoUGzas2XxC41JOe9GIdLuLbglpnGRln5rSUtNukpu8dtNmooiNFBXTiAVmrFu5ULdjGLELna6eGS3nq0aDG01WBtzFodRCL2tqdBXSp9UFCtKbc9xLnFxOpO3hwHBBpICAgICAgICAgICAgICAgICAgIM0nHMN7XjVpB/sg6TaUqI8vTbq08dniPVBzsdk0OWaDbteLCq3qSXdkYiRTtbRyWWIXi6dniYmWwy9rK1zOgyCjskombQgw5SM5ocIoaS4kHJ2RqPZZqWVu0rTZEiOe1uBpNQK1pwW8tHiXj58FgZ70kCUJ4tpz/xVBzklB8QEBAQEBAQEBAQEBAQEBAQEBAQEHQ7AmsUkD8ow+HZ9ggr8ew4seKTDZkdXnssB257TpkKlQZtTjw+1P3R1/fi2rWbdE3J3BGAuixshr1YFBuzOfkuZk7XmZ2xU+v9P1TRg/illtCGyFk0u5jKuXAK96W8xv8AvzRbRuzWXKtjdkl4DgQTtGRzzBWt8+SlJtG28fvvbRSJnZ4i3YH/AMo4J3PFP+za+gUFO0p/8lPp/SdvNtbBPwlpfY4sB4EVhZuJpRw4EGhXQxZseWN6Tv8Av4xPOEM1mOUl/ogZDhQmuDgSXVboQAKa57fJSsKMgICAgICAgICAgICAgICAgICAgICC7dG8RsWIZV+jy0g8ARiAOwke6izXmtJmOv7/AOWYjdf7yw4TWhzDhgtNGgZGmhFNgrrtOZNVwpx32587T1mf31/4WYmPubtiW0xsrGhshNaSAQdSTvO9UpxW3mLzvvt+HPk23jlMKFeKKS4lehx0rwR4fkrzM7pW5E2Yb8WtGnXkoc+Os47Q3pPOHyctBjonbYAd7eyVRxYbVr6s/XmmteJnm6FIyECYkSyIBFZ+F9KFrhoOfEd+2tTFN6Zt6Rtb8Nvj4xPd9GcsRMRu4DfCPWOWA1bD7AO/Mknz8l6ys71iVGeqCWQQEBAQEBAQEBAQEBAQEBAQEBAQEEjYFoul5iHFbQlpzB0IORHgSoc+L0uOa9PnHWJjnEw2pbhnd0qPNiZY7qiHMqXObXttyzGHnU8VzovMY9snK34T84/OOqWa8/V6Jm7MzKthuaXgupoTQ+C4mppqJv02hPSaKxbxD3nA0u3ACp8AvQYq29HXfujyV59pKXRbR3aYQKGtQRsKg1VL+inb984SY9uKN2SakoD41C8Vr8LauceTW1JVfB6WK84b24d2W17xmE0wQwhgHw4hjea5No34B555UU23L1J5z8e6Pl8/JpPX1ujj1oTTosR0R3xOJJppns5DRdmlIpWKR0hWmd53ay2YEBAQEBAQEBAQEBAQEBAQEBAQEBBOXJsxs1PQILzRrnEniGtL6d+GneqfaGonBpr5K9Yjznb80mKsWvESstr2f9lnYkMfDiqwja12YIPCtO4rm4M/p9NW89dufjCxNeG+zNEnHNdRzWRAfnbn4ii0rWJjlMx4SzaPhKVsWyYUZwd1WFw+WI4DwpXzUWftDNhjbeJ8Y/VvTTVskZqw4cKrurBO3GS71UFe1MuTly+6P1bzpa15qrOz8QOLYZDAdjBRdGnr13vMz4yr25TyZ7HkA0tfEO2vGozBKg1GbeOGjNIj4ue2g8GI8jQucRyxGi9DjiYpWJ7oVLdZa62YEBAQEBAQEBAQEBAQEBAQEBAQEBBI3ccRNQKPMMmKwYxq0FwBPgVDqdvQ33jf1Z5fc2pO1odNt6WAihkTC5ocQx42Z1wn5TtpovNae+9OKnLlzj8/n+91+/XaUZOSzHGgd6KfHe0RvMNbREylLEgxIebXV5tVXU2pfrCXHxVbc2XuBxO8FDjrWvswza0z1QoiMhu0AO89onkAr3De8fuIVp2iWOdmmtgRnvB+Bwb+YjC0mmmZ0W+LHa2Sta9/PwjrsTMRWZlzQleklTfFgEBAQEBAQEBAQEBAQEBAQEBAQEBB6h6rMDrNvw4bHtwPxwXUzPaoaAtJd+Kuodrv4+V005LUnija0fudu7b4w6FvwR8y1uIUAPPCfWhUuPi25sTylZbBtTA2ggy7uJhiv8y5uq0/FO/Fb6/olrO8bbNmfn3vaey1g/dwsPnRR4sFK26zPjZtvMRyUuNF7RoCd+zxcc+5dqsco3/f3Kk9WG8kwYck5mGvWua3ENGgdvB3071Jo6Rk1MW39mJ5ePLdjJO1Nu9QF3FUQEBAQEBAQEBAQEBAQEBAQEBAQEBB9BQT1gWy5pEN/aZs3jbTiOCparTRaJvXlKXHkmOUrXGih2EsGWw0J9iFya1mN4tPNa3n4LZdmdmQ2kOGSN4g1PjgC5Osw4Jn15/9v1S1m0xzj8mW8MeOWEx+spuJYweAzK10lMMW2xbfjLa2/D8lGa5z3UADG1+I6AbwDku7MRWOfOe5UjnPJA3ttJri2BDNWQ6kuOrnnInu08Vf0GG1azkv1nyRZbRPqx0hW1fQiAgICAgICAgICAgICAgICAgICAgICD3DeQQRqEmN42k32WuybRa6HhDsLwchWnhvXKz6ea3323hZpeJhdrmz8244GxXgH9blxO0cOmrHFNYWsXHfqlLyyERjC+I/EeIJp4nJVNFmx3tw0jZLkpMV33cutW2qVAdU7hoOJ3r1WDS/GY2c211acaldFC8oCAgICAgICAgICAgICAgICAgICAgICAgIN2UtWNC/ZRosP8kRzfQqLJgxZPbpE+MRLbimI23fJy1I0b9rGixPzvc/1KzjwYsfu6xHhEQxNpnlMtQqRh8QEBAQEBAQEBAQEBAQEBAQEBAQEBAQEBAQEBAQEBAQEBAQEBAQEBAQEB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7420" name="AutoShape 12" descr="data:image/jpeg;base64,/9j/4AAQSkZJRgABAQAAAQABAAD/2wCEAAkGBxQSEhUUExMWFBQXGRwZGRgXFxcXGhccHxcaGBwUHxocHiggGBwlHhgaITEhJSkrLi4uFx8zODQsNygtLiwBCgoKDg0OGxAQGywkICQsLTQvLCwtLy8sNCwsLCwvLC0sLDQsLCwsLCwsLCwsLCwsLCwsLCwsLCwsLCwsLCwsLP/AABEIAOEA4QMBEQACEQEDEQH/xAAcAAEAAgMBAQEAAAAAAAAAAAAABQYDBAcCAQj/xABAEAABAgMFBAgDBQcEAwAAAAABAAIDBBEFBhIhMUFRYXEHEyKBkaGxwTJS0RQjQnLwM2OSssLh8WJzgqIVJUP/xAAaAQEAAgMBAAAAAAAAAAAAAAAAAwQBAgUG/8QAPREBAAIBAgMEBwYDBwUBAAAAAAECAwQREiExBVFxsRMiMjNBYZFygaHB4fBSYtEUIzVCY4LxFTRDorIk/9oADAMBAAIRAxEAPwDhqAgICAgICAgICAgIPqBRAogIPiAgICAgICAgICAgICAgICAgICAgICD01hOQFTuCDdhWa7V5DR4oNmWlIRNNT3+g9+KDq1zOi1kzCEV9GMOQyFT4e6DJfTo8bKQw6FgeNKOOFw+qDmE1Disr9xlwNQfAoNZszCOUSGGniCKeRyQZzY8N4rDNeRr5CvoEEdHst7dKHw/x5oNFzCNRTmg8oCAgICAgICAgICAgICAgICD7RBtS0niFXHC3ftPL66IJSzZZ0TKEyo2nOneRm7kMuSDLNy4GVQ9w3/A3kxuvf5oPcmIbDicTEcOAa0cgEFok+kOahNwQomFo0G76INuzpuZtF9HxmVO178PqtZnZtWu6AvXBiSzy0Phu4tOJIncmuypzFoxHZF1eGFv0WzVrwmvBq0OB3gEeiCXlbZc2gmIZcNMVMLx36O5FBux5OFEb2TWulcq8vlPCtPRBAz0gYZOpHKhHMe6DSQEBAQEBAQEBAQEBAQEBAQbspLDDjfpXsj5iNa7mjae5BOyVkOjFuOvbzwtGZaNKD8I2Acya6KO+SKRvKbFhtltw1S1pykaGygZ1cMCga33OpUOPVY7ztErWXs3NjrxTCuOxHQE9ysTaFKMdp+DViF24rO7WYmOrGHlZYbcu5/4SU2Zh4m2vPxVqsCMNQeIWWG5L2iRk7PigkGxw4UNCCgzSbAwVpjZWlD40y780EtNyuMMcwlzHZAmhcw/IfmB0z1pyQVa1LPw1e3SvaHynZ/xOzdogjEBAQEBAQEBAQEBAQEBBt2dKdY/M0aAXPPytGp57BxIQTEpDESsVzfuxRrGbCAcmcgBUnaSgsl3Jl4jtjF2E1yI13ZDYPoqetxVyYprbov8AZ94rliJ6Sut/rxOZChsNCHwWONQDmc61pkvN9k6Ststr90zEOnalNPS1tufFaI7to+TSuvIy4kzHjw8dXhuTqEZVqpddnzzqPR47bct/xS6fFPq0x7RvWZmZjf47Iq9l04b4JmJR2KGD2mn4mcDw4qxo+0clcnos8bT8J70WfSRl5bRFvht7Mx8vn8v+HOOrIdQhehraJhwL0ms7S6r0TWfAiPPWwxEoK5+qqavX49LEWv0WMemmcU5O781kvrcqHMZy0IN30Ip4VXPt29g3+MeMLGHT47RtkttPhLl1sdH00yp6p2W5pKnxdr6e/LihL/02L+7vWfvhTp2TdCcWuBBHBdLHkreN4c/Pp74bcNoY4MUt5KRXSclaBwkUFDvRnZKWfPlrXNpVrtlaUPzDijDYjxGvGOlXUo9ux4PxemLhXgEFYtaRMKJhrVpGJp3tOh9QeIKDRQEBAQEBAQEBAQEBB9AQTrZbDLwoYyfMuBJ3MaeyOVe13IJuBBaCMuw1pDBvw0q48yaoNaz58AsG3+5UGo9iVvRe+r4rP0nxKGX4wIX8q4XY3S/2pdfX+7/33823Ix//AEzzuit/kKjyf4jHh+afH7ET/pz/APUK9c29DoEaju1Dd2XMOjmnIhXu0NDGWm8cpjpKnpdVxz6K8+E/GJ7/AOvybd/bBZBeIsLOFFbiYeB/DzB9lr2Vq7ZKzS/tRyljX4eOnpNtrRO1o+ffHymOiX6KndqL/tP9FX7b5xXxjzbaSP8A8/8Aur+avWjeCNDiuAcRQ8qLoYtHjvSN4bavtPLTLNY6MkHpFmmaRXeJI88lHk7HwW61V/8AqNLR62Os/dt5KheG2ok3FMSKcTzkTkNMtiv6XS009OCkbQpanUel6RtENu5ti/ao7IZ/EQPE0UOv1PoMU3WOz9PW8za/Ssb+a13+ujDknjq6uaRUE9/dqCqPZPaNtTX1+qXUYaXwRlrG3PaYVJkbC5pHDyK7rjp8lhc7FShwu3bC0+xQb1sXWMayPtcMhzoERwcNoZQE91TVY35jmayPiAgICAgICAgICAg2bNlutisZ8xA7tvkgtc3ArME6NY1rG8NvoQg17Um6nC3IDLLbkB7II2QBMUcwoc/sStaT3sL70nMJbKn9xD9KLg9je1kj+aXY1/u5+3fzhsWYw/8Ahov+43+UqPN/iNfCU+L3VfsW84USSBwvLQ0ua4GhAJcKOqBtypXJej23jm85xTW+8Oi2RFZPWdEhub24H3jQCfhOThU1IzzXms8TpdZF46W5T+T0OOfSxWZ6X9WfGPZn7+jF0aPo+O0ANAhPyGuQ2k5nxW/a9t60n5x5tNPj2xbT/HVRbZmsURweMWev4hyO3kfJd7Te7hydf7+3i0Icuze4jkG91c8+5WFJ5nZRoDXNbQGodqcwd/ItRhduhyTpNF50htc/wH9wvPdvX/ueGPjMR9Xc0lZjTX2622j6z+iwX+eYkhAiHMgvafEEe6pdl7Y9VekfLyXdRi4YzUj+WfNyIvNc+5euh5eeqalQ0HPM0BHE4hXLbkssLfcy3jD+0QHCsGMx1Wa5gajjSoWJHLrUluqivZsa404jUHwIWRqoCAgICAgICAgICCfuhC+9c/5WnxOnoUHUryXWbAs+HMk9uJhJHMVHkEbOYTsyKZNp+h9PNGrVkJgCKCVHl9mVjSz/AHkOh9IrqwpMgawG+pXnuyPe5I/ml3NfG2O/258obFn1/wDDRtM3t9HLXN/iFfCUmL3dfsW84czguIeSHUIOWWi9LXo81f2nTOjAh8V4FB1jHMc2lACWnMDcadxrwXnu3I2pFu6Y83Z0WTbBM/wzWfpLPcWFhjzI/dRPRVe0rb46eMebqZKcG/26+cufWjURXtc3InaNDzGYHJei00xNI2cDtClozW372tCDQcw8Ha3LXdXUeBKsue9WhFiEBgFGa4QKNrvO1x4lZ225nWXROjyAYMnNRXZfd4P4svZeW7Vn0mox0jv3+j02kptTFXvtv91YbUSII1lRN8OKD3OaR6qKlfRa6vzjylazzx5N/wCKk/Ws7uRTXx00XrazvDyOSNrS3pSLSp36E58PU+S2aJ+6zaxq7mn6frkgrl75fBG5Vb/Ccv8AqWoIJAQEBAQEBAQEBAQWm6LRgedrnYB/ASg6JfG1nTEpDgjLqgKDupTu07kZlyWbimpA7/p+t6MPVnfGNNmuqjy+zKfT+8h1e9cNjoUkImX3TfCpXnuyffZftO7r/Yv9ufKE5bkpLw7MiCA7E3sE86FZ1PDGvp4Si01rzERPThts4LGJqab16KvRw7+1K8dE049k4wHME0Iy03+643bVOLT2h1ez68WLJX5Ljc14ZNzNRiAZENN4GzwXF1284cfjDt6uJtj2jrNq/mwTjrMmDRznwX90Rv1UuOddijeNrR9EWSt5na/Bf7+Gf6KxeeRloJaYMXrDt7NBhoKOz2ndwXa0GbPef7yu0fv97uZrcWOtN4jae7ff9+Lzad4IMSAxjYYD26neuva0cLkUje0Qsj4/VWOD8PWRPIN+pXk/e9oeEfm9PHqzv/Dj/G0/0Y7nxMdnTja7GHl2isa6vDrMU+PkxjnijFM/zx+Dlc+CHuNdu0L1GOd6vN6iNry8wYpGyo4fRSIV3u0A2HiHxOIHLOlD4oIS/wBCpFB5HxFP6EFSQEBAQEBAQEBAQEFqu60/ZIjmirocZrwN4pQj+ElBZ7TjYm42Zh3qdvdu4eIUu14TRmNfXiUEfJuONvNaZfZlPp/eQ6X0gxSJeSOn3DfVy872RyzZftS73aHu7/bnyhuXfimJZEyNaOZx2la6rl2hT722nj1KfZv5OWzEOhNRtOa9LTo83k9qV16JIBM7DOdK7eR9lxO3Z209nV0EbYcsz3LhYRHXzzvlhRc9tDSnquTq/YxR32h3ss8qfbp+EORWnFrEOZGfML1eCkcEPL6zJPpreLBMxHHCK1AaMjlrn7hSxWFS15nqzWcC+K1pG0DLNa5r8NJlPpMc5MsVjvdWvZJObJSsBoJIYXkfmNR6Ly3Z+Ss6nJknv2+kbPR3pbJXNNI+MR9I/q+XLsyIyVm2OaRjhEjuP91v2pMemx3/AJkeCs0jFFv49vrDkdotLYjhxK9NhnekOBq67ZJ8W7Y0AE127lKqrXLwyHNeMizN43g5AcTQk9wQQvSCfvG/lb6vQU9AQEBAQEBAQEBAQXK4rqw5hm3suHn9EE1aEnRvWQzgqMRb+E5a02FBR56K5xJc3Pga9yDLY8EviNa0EkkZAE1OwZKHPeK0mZWdJSb5YiHSekSRP2SVBDg5sKhFCKUcfqvN9k5K+nyc+s/k72qr6THk4ecRb4fOIbHR3K4pCYYTkSz+YqXW/wDe4/v8muC22PH/AL/JHX2urDhQ2uhkEuFV6XlFd3By0mckw2ejuzjKwo028UDGODa7XkUA815btbL6a9cFfjPPw+LvafT8GOuKet5iZ+VY6z/RuXQjB7Zx2+XP9I71F2hXhtij+aFv0vpeG3+pHlLktoQy6KQBqaea9Rh9iHmdX72fFgmobi4kaVy2ZbFKqpu48i6JNQ201cB4mi5/aWTgwzPydfsmIjLxz/liZ+kOwW3fJsGZdCc1jobSGgOaDSmRz5rzmg7MnLjjJvMT8lua4cOKs2taLWjflP0WWVtuVmAGQaEua4aAfh0yW3aWnvipEzaZiJjrt5qtKZNvScW8RMeb883pYOvfTLNen0c744lF2rXbUW8Xu58uYkzDhtzc5wHAAnarbmw6peixWSsbq2GtW9o7yR/lCXJr8R6xmiujGg86V/qRhWkBAQEBAQEBAQEBBYrjTmCZDTo8FvfqPSnegvNpy5Eu8fKadxII9adyChTULXkgwSc06E7Gw4SDUUyIOzko8uOMlZrPRNhzTitxQuU10gRosuYUTDEq2lXAEjiDqDkuRj7HxY8kXpvHhLp/2/HtvWm0/KZ2++OcNi4V6oEFkSDHLmtiU7TaVaQag5qLtLR5bXrlxdaptJni9axvETWZ236Tv1hbGSci8B5m6sGdC12LluKpzrdbw8E0nfx5Lk0mJ4vRRv38UbKpfu9bXtECAMEFugG0/Md5V3s7s+1Z9Ll52n98vkp6nVRjiYid7W9qfyj5JXo+hF8pMkVc4wcIABJzed3JVe1rcOfHv03TaO8RjxcU/wCfyhTJqw40OI5zobsgTp3DzIXYwazFavKVPVdm5eKbVjePkhYkEjWo5j+yu1yRPSXMtgvXrC89E0gOuMdxoyEC9x3AZ+q4Pbeb+79HHW3J2NHimmntMdb+rH39fwVy+NpCJHe+urifE1XU0GL0eKIVe07x6ThjpERH0jZYei6dJm4Wuo86j3VDtum+nsl0HrYclf5fLaUFfqBhmog0GI5bcnEUVvsy2+Cs/Jp2rG94t3xHkXUmOoitiNFC3MHiNq6TlRK6xbRdHHWvNXGuZ7wjDk1vTPWR3uGhOXLQeVEEegICAgICAgICAgIMstFLHNc3VpBHMGqDvl0IcOegOhnIxYdWHc7WnjVYkc2tezTCiRGPFHMqM+FfcBZgVybFC6mdSg1XxMkGvjKMxMwlJOccW0qVpwV7knpr7bbkU1BW0Rsjmd1msa8EWSa2JBdha4GgyrsqCCO1pqqep0WPPG143XMGq4K8Fo3julZpPpHiuYTFDYjdpcwOYMiQCTQ1NN65eTsPH1pyn5L2PV6eZ3ms1+dZ2/R4j3hs2YaesgOhOprCcNfyuyCgro9dhn1Lbx8/0XP7RS0e8i0d1o5/WObWh3lgS8g+FCJMWI7tZUo0aCu2p/W+X+w5cuqi9+kRy8fixk1WKkxas8qxO0fOfj9NnPJqZxklehpG0bPOZLcVt1o6N5rDOQanLG0eYXL7XpNtPbbudPs2d+OvfWfJnv8Ayh+2xh/rcfMkeyx2PO+nr4Qz2nzilv5a+SNhtocI0C67kJ22Zn7PKUrRxbQczme8IOZvdU1QeUBAQEBAQEBAQEBAQX/oxt8wniHWhacbP6m+/iguPSPKsmHNmWZYwA8bnUpVaxylmXNJ2QoddtPcLZhCxRR2E7EGCMEGaRdmQg3cFct+SDctZlXbqEgU0AAAAp3LAydWCzAHYg4CoAw4XAHxNQDXbVZEJjWNmd5MSbQcUviyw3bKjuY8ObkQclFlxRkrtKfBntitxQstp2i+ZiOiPNXuIFdK6VKi02mpgpwV6NtRqPS7ctohmsqUDog+VuZ/XE+qtKyu3wtbrouFp7DMhxO0/rcgryAgICAgICAgICAgICDLKx3Me17TRzTUIOs2NarZqXqNdHN3HaPcLEiGtCT1B/W4931QUe0AcbidQ4g+KyMD3ghB5guoQUErAcMTTxHqEG9anxf8j7LA8WaK0/MPdBEPZQrI+uhkIPrIVUErIS9BiPcgk5eD4nIcBv5n3KDNb0+JWD1Tf2rx2v8ASN3M+5KChudVB8QEBAQEBAQEBAQEBAQEEtd22HS0UO1YcnDeN/MIOmMgNmGh0Mg4sxx/XqsdBza8cmYcw9jhhpnQ6iuzxqsiKogEZoNqV+IAZZj1QT1qwyHnL8RWBisyGcvzexQRnVEmvssjKyFXUZINuHLbQglocCgAPCvH/Sg2JubbLM6x1DEd8DT/ADngEFEnJl0Rxc41JNSSgwICAgICAgICAgICAgICAgILLdC8Zlnhrj92T/Afm5b0Fu6SJVs41kwygitb26aPHzCnisDmcSA4f5WRtWRKdZFYw5BzgK96MS2bds4wJh0MGuF2vuhHNdrOsR848tY0l9Tl7rWZ2bxG7LFu2+XiBj2kHEkTuTXZFXpsD7NF6vUgAnvFVvaNmqLhyxWBYLsWJ18ZrHODGnVxpkBmgx2xGhytSSHvzwN2ZfiPDRBQrRn3xnlzzUn9abBwQaiAgICAgICAgICAgICAgICAgILhc+2D+xea0zZXd+Jnhn3INO81mdS+rfgdmPp3fRBEykQtcCDoUGzas2XxC41JOe9GIdLuLbglpnGRln5rSUtNukpu8dtNmooiNFBXTiAVmrFu5ULdjGLELna6eGS3nq0aDG01WBtzFodRCL2tqdBXSp9UFCtKbc9xLnFxOpO3hwHBBpICAgICAgICAgICAgICAgICAgIM0nHMN7XjVpB/sg6TaUqI8vTbq08dniPVBzsdk0OWaDbteLCq3qSXdkYiRTtbRyWWIXi6dniYmWwy9rK1zOgyCjskombQgw5SM5ocIoaS4kHJ2RqPZZqWVu0rTZEiOe1uBpNQK1pwW8tHiXj58FgZ70kCUJ4tpz/xVBzklB8QEBAQEBAQEBAQEBAQEBAQEBAQEHQ7AmsUkD8ow+HZ9ggr8ew4seKTDZkdXnssB257TpkKlQZtTjw+1P3R1/fi2rWbdE3J3BGAuixshr1YFBuzOfkuZk7XmZ2xU+v9P1TRg/illtCGyFk0u5jKuXAK96W8xv8AvzRbRuzWXKtjdkl4DgQTtGRzzBWt8+SlJtG28fvvbRSJnZ4i3YH/AMo4J3PFP+za+gUFO0p/8lPp/SdvNtbBPwlpfY4sB4EVhZuJpRw4EGhXQxZseWN6Tv8Av4xPOEM1mOUl/ogZDhQmuDgSXVboQAKa57fJSsKMgICAgICAgICAgICAgICAgICAgICC7dG8RsWIZV+jy0g8ARiAOwke6izXmtJmOv7/AOWYjdf7yw4TWhzDhgtNGgZGmhFNgrrtOZNVwpx32587T1mf31/4WYmPubtiW0xsrGhshNaSAQdSTvO9UpxW3mLzvvt+HPk23jlMKFeKKS4lehx0rwR4fkrzM7pW5E2Yb8WtGnXkoc+Os47Q3pPOHyctBjonbYAd7eyVRxYbVr6s/XmmteJnm6FIyECYkSyIBFZ+F9KFrhoOfEd+2tTFN6Zt6Rtb8Nvj4xPd9GcsRMRu4DfCPWOWA1bD7AO/Mknz8l6ys71iVGeqCWQQEBAQEBAQEBAQEBAQEBAQEBAQEEjYFoul5iHFbQlpzB0IORHgSoc+L0uOa9PnHWJjnEw2pbhnd0qPNiZY7qiHMqXObXttyzGHnU8VzovMY9snK34T84/OOqWa8/V6Jm7MzKthuaXgupoTQ+C4mppqJv02hPSaKxbxD3nA0u3ACp8AvQYq29HXfujyV59pKXRbR3aYQKGtQRsKg1VL+inb984SY9uKN2SakoD41C8Vr8LauceTW1JVfB6WK84b24d2W17xmE0wQwhgHw4hjea5No34B555UU23L1J5z8e6Pl8/JpPX1ujj1oTTosR0R3xOJJppns5DRdmlIpWKR0hWmd53ay2YEBAQEBAQEBAQEBAQEBAQEBAQEBBOXJsxs1PQILzRrnEniGtL6d+GneqfaGonBpr5K9Yjznb80mKsWvESstr2f9lnYkMfDiqwja12YIPCtO4rm4M/p9NW89dufjCxNeG+zNEnHNdRzWRAfnbn4ii0rWJjlMx4SzaPhKVsWyYUZwd1WFw+WI4DwpXzUWftDNhjbeJ8Y/VvTTVskZqw4cKrurBO3GS71UFe1MuTly+6P1bzpa15qrOz8QOLYZDAdjBRdGnr13vMz4yr25TyZ7HkA0tfEO2vGozBKg1GbeOGjNIj4ue2g8GI8jQucRyxGi9DjiYpWJ7oVLdZa62YEBAQEBAQEBAQEBAQEBAQEBAQEBBI3ccRNQKPMMmKwYxq0FwBPgVDqdvQ33jf1Z5fc2pO1odNt6WAihkTC5ocQx42Z1wn5TtpovNae+9OKnLlzj8/n+91+/XaUZOSzHGgd6KfHe0RvMNbREylLEgxIebXV5tVXU2pfrCXHxVbc2XuBxO8FDjrWvswza0z1QoiMhu0AO89onkAr3De8fuIVp2iWOdmmtgRnvB+Bwb+YjC0mmmZ0W+LHa2Sta9/PwjrsTMRWZlzQleklTfFgEBAQEBAQEBAQEBAQEBAQEBAQEBB6h6rMDrNvw4bHtwPxwXUzPaoaAtJd+Kuodrv4+V005LUnija0fudu7b4w6FvwR8y1uIUAPPCfWhUuPi25sTylZbBtTA2ggy7uJhiv8y5uq0/FO/Fb6/olrO8bbNmfn3vaey1g/dwsPnRR4sFK26zPjZtvMRyUuNF7RoCd+zxcc+5dqsco3/f3Kk9WG8kwYck5mGvWua3ENGgdvB3071Jo6Rk1MW39mJ5ePLdjJO1Nu9QF3FUQEBAQEBAQEBAQEBAQEBAQEBAQEBB9BQT1gWy5pEN/aZs3jbTiOCparTRaJvXlKXHkmOUrXGih2EsGWw0J9iFya1mN4tPNa3n4LZdmdmQ2kOGSN4g1PjgC5Osw4Jn15/9v1S1m0xzj8mW8MeOWEx+spuJYweAzK10lMMW2xbfjLa2/D8lGa5z3UADG1+I6AbwDku7MRWOfOe5UjnPJA3ttJri2BDNWQ6kuOrnnInu08Vf0GG1azkv1nyRZbRPqx0hW1fQiAgICAgICAgICAgICAgICAgICAgICD3DeQQRqEmN42k32WuybRa6HhDsLwchWnhvXKz6ea3323hZpeJhdrmz8244GxXgH9blxO0cOmrHFNYWsXHfqlLyyERjC+I/EeIJp4nJVNFmx3tw0jZLkpMV33cutW2qVAdU7hoOJ3r1WDS/GY2c211acaldFC8oCAgICAgICAgICAgICAgICAgICAgICAgIN2UtWNC/ZRosP8kRzfQqLJgxZPbpE+MRLbimI23fJy1I0b9rGixPzvc/1KzjwYsfu6xHhEQxNpnlMtQqRh8QEBAQEBAQEBAQEBAQEBAQEBAQEBAQEBAQEBAQEBAQEBAQEBAQEBAQEB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7422" name="AutoShape 14" descr="data:image/jpeg;base64,/9j/4AAQSkZJRgABAQAAAQABAAD/2wCEAAkGBxQSEhUUExMWFBQXGRwZGRgXFxcXGhccHxcaGBwUHxocHiggGBwlHhgaITEhJSkrLi4uFx8zODQsNygtLiwBCgoKDg0OGxAQGywkICQsLTQvLCwtLy8sNCwsLCwvLC0sLDQsLCwsLCwsLCwsLCwsLCwsLCwsLCwsLCwsLCwsLP/AABEIAOEA4QMBEQACEQEDEQH/xAAcAAEAAgMBAQEAAAAAAAAAAAAABQYDBAcCAQj/xABAEAABAgMFBAgDBQcEAwAAAAABAAIDBBEFBhIhMUFRYXEHEyKBkaGxwTJS0RQjQnLwM2OSssLh8WJzgqIVJUP/xAAaAQEAAgMBAAAAAAAAAAAAAAAAAwQBAgUG/8QAPREBAAIBAgMEBwYDBwUBAAAAAAECAwQREiExBVFxsRMiMjNBYZFygaHB4fBSYtEUIzVCY4LxFTRDorIk/9oADAMBAAIRAxEAPwDhqAgICAgICAgICAgIPqBRAogIPiAgICAgICAgICAgICAgICAgICAgICD01hOQFTuCDdhWa7V5DR4oNmWlIRNNT3+g9+KDq1zOi1kzCEV9GMOQyFT4e6DJfTo8bKQw6FgeNKOOFw+qDmE1Disr9xlwNQfAoNZszCOUSGGniCKeRyQZzY8N4rDNeRr5CvoEEdHst7dKHw/x5oNFzCNRTmg8oCAgICAgICAgICAgICAgICD7RBtS0niFXHC3ftPL66IJSzZZ0TKEyo2nOneRm7kMuSDLNy4GVQ9w3/A3kxuvf5oPcmIbDicTEcOAa0cgEFok+kOahNwQomFo0G76INuzpuZtF9HxmVO178PqtZnZtWu6AvXBiSzy0Phu4tOJIncmuypzFoxHZF1eGFv0WzVrwmvBq0OB3gEeiCXlbZc2gmIZcNMVMLx36O5FBux5OFEb2TWulcq8vlPCtPRBAz0gYZOpHKhHMe6DSQEBAQEBAQEBAQEBAQEBAQbspLDDjfpXsj5iNa7mjae5BOyVkOjFuOvbzwtGZaNKD8I2Acya6KO+SKRvKbFhtltw1S1pykaGygZ1cMCga33OpUOPVY7ztErWXs3NjrxTCuOxHQE9ysTaFKMdp+DViF24rO7WYmOrGHlZYbcu5/4SU2Zh4m2vPxVqsCMNQeIWWG5L2iRk7PigkGxw4UNCCgzSbAwVpjZWlD40y780EtNyuMMcwlzHZAmhcw/IfmB0z1pyQVa1LPw1e3SvaHynZ/xOzdogjEBAQEBAQEBAQEBAQEBBt2dKdY/M0aAXPPytGp57BxIQTEpDESsVzfuxRrGbCAcmcgBUnaSgsl3Jl4jtjF2E1yI13ZDYPoqetxVyYprbov8AZ94rliJ6Sut/rxOZChsNCHwWONQDmc61pkvN9k6Ststr90zEOnalNPS1tufFaI7to+TSuvIy4kzHjw8dXhuTqEZVqpddnzzqPR47bct/xS6fFPq0x7RvWZmZjf47Iq9l04b4JmJR2KGD2mn4mcDw4qxo+0clcnos8bT8J70WfSRl5bRFvht7Mx8vn8v+HOOrIdQhehraJhwL0ms7S6r0TWfAiPPWwxEoK5+qqavX49LEWv0WMemmcU5O781kvrcqHMZy0IN30Ip4VXPt29g3+MeMLGHT47RtkttPhLl1sdH00yp6p2W5pKnxdr6e/LihL/02L+7vWfvhTp2TdCcWuBBHBdLHkreN4c/Pp74bcNoY4MUt5KRXSclaBwkUFDvRnZKWfPlrXNpVrtlaUPzDijDYjxGvGOlXUo9ux4PxemLhXgEFYtaRMKJhrVpGJp3tOh9QeIKDRQEBAQEBAQEBAQEBB9AQTrZbDLwoYyfMuBJ3MaeyOVe13IJuBBaCMuw1pDBvw0q48yaoNaz58AsG3+5UGo9iVvRe+r4rP0nxKGX4wIX8q4XY3S/2pdfX+7/33823Ix//AEzzuit/kKjyf4jHh+afH7ET/pz/APUK9c29DoEaju1Dd2XMOjmnIhXu0NDGWm8cpjpKnpdVxz6K8+E/GJ7/AOvybd/bBZBeIsLOFFbiYeB/DzB9lr2Vq7ZKzS/tRyljX4eOnpNtrRO1o+ffHymOiX6KndqL/tP9FX7b5xXxjzbaSP8A8/8Aur+avWjeCNDiuAcRQ8qLoYtHjvSN4bavtPLTLNY6MkHpFmmaRXeJI88lHk7HwW61V/8AqNLR62Os/dt5KheG2ok3FMSKcTzkTkNMtiv6XS009OCkbQpanUel6RtENu5ti/ao7IZ/EQPE0UOv1PoMU3WOz9PW8za/Ssb+a13+ujDknjq6uaRUE9/dqCqPZPaNtTX1+qXUYaXwRlrG3PaYVJkbC5pHDyK7rjp8lhc7FShwu3bC0+xQb1sXWMayPtcMhzoERwcNoZQE91TVY35jmayPiAgICAgICAgICAg2bNlutisZ8xA7tvkgtc3ArME6NY1rG8NvoQg17Um6nC3IDLLbkB7II2QBMUcwoc/sStaT3sL70nMJbKn9xD9KLg9je1kj+aXY1/u5+3fzhsWYw/8Ahov+43+UqPN/iNfCU+L3VfsW84USSBwvLQ0ua4GhAJcKOqBtypXJej23jm85xTW+8Oi2RFZPWdEhub24H3jQCfhOThU1IzzXms8TpdZF46W5T+T0OOfSxWZ6X9WfGPZn7+jF0aPo+O0ANAhPyGuQ2k5nxW/a9t60n5x5tNPj2xbT/HVRbZmsURweMWev4hyO3kfJd7Te7hydf7+3i0Icuze4jkG91c8+5WFJ5nZRoDXNbQGodqcwd/ItRhduhyTpNF50htc/wH9wvPdvX/ueGPjMR9Xc0lZjTX2622j6z+iwX+eYkhAiHMgvafEEe6pdl7Y9VekfLyXdRi4YzUj+WfNyIvNc+5euh5eeqalQ0HPM0BHE4hXLbkssLfcy3jD+0QHCsGMx1Wa5gajjSoWJHLrUluqivZsa404jUHwIWRqoCAgICAgICAgICCfuhC+9c/5WnxOnoUHUryXWbAs+HMk9uJhJHMVHkEbOYTsyKZNp+h9PNGrVkJgCKCVHl9mVjSz/AHkOh9IrqwpMgawG+pXnuyPe5I/ml3NfG2O/258obFn1/wDDRtM3t9HLXN/iFfCUmL3dfsW84czguIeSHUIOWWi9LXo81f2nTOjAh8V4FB1jHMc2lACWnMDcadxrwXnu3I2pFu6Y83Z0WTbBM/wzWfpLPcWFhjzI/dRPRVe0rb46eMebqZKcG/26+cufWjURXtc3InaNDzGYHJei00xNI2cDtClozW372tCDQcw8Ha3LXdXUeBKsue9WhFiEBgFGa4QKNrvO1x4lZ225nWXROjyAYMnNRXZfd4P4svZeW7Vn0mox0jv3+j02kptTFXvtv91YbUSII1lRN8OKD3OaR6qKlfRa6vzjylazzx5N/wCKk/Ws7uRTXx00XrazvDyOSNrS3pSLSp36E58PU+S2aJ+6zaxq7mn6frkgrl75fBG5Vb/Ccv8AqWoIJAQEBAQEBAQEBAQWm6LRgedrnYB/ASg6JfG1nTEpDgjLqgKDupTu07kZlyWbimpA7/p+t6MPVnfGNNmuqjy+zKfT+8h1e9cNjoUkImX3TfCpXnuyffZftO7r/Yv9ufKE5bkpLw7MiCA7E3sE86FZ1PDGvp4Si01rzERPThts4LGJqab16KvRw7+1K8dE049k4wHME0Iy03+643bVOLT2h1ez68WLJX5Ljc14ZNzNRiAZENN4GzwXF1284cfjDt6uJtj2jrNq/mwTjrMmDRznwX90Rv1UuOddijeNrR9EWSt5na/Bf7+Gf6KxeeRloJaYMXrDt7NBhoKOz2ndwXa0GbPef7yu0fv97uZrcWOtN4jae7ff9+Lzad4IMSAxjYYD26neuva0cLkUje0Qsj4/VWOD8PWRPIN+pXk/e9oeEfm9PHqzv/Dj/G0/0Y7nxMdnTja7GHl2isa6vDrMU+PkxjnijFM/zx+Dlc+CHuNdu0L1GOd6vN6iNry8wYpGyo4fRSIV3u0A2HiHxOIHLOlD4oIS/wBCpFB5HxFP6EFSQEBAQEBAQEBAQEFqu60/ZIjmirocZrwN4pQj+ElBZ7TjYm42Zh3qdvdu4eIUu14TRmNfXiUEfJuONvNaZfZlPp/eQ6X0gxSJeSOn3DfVy872RyzZftS73aHu7/bnyhuXfimJZEyNaOZx2la6rl2hT722nj1KfZv5OWzEOhNRtOa9LTo83k9qV16JIBM7DOdK7eR9lxO3Z209nV0EbYcsz3LhYRHXzzvlhRc9tDSnquTq/YxR32h3ss8qfbp+EORWnFrEOZGfML1eCkcEPL6zJPpreLBMxHHCK1AaMjlrn7hSxWFS15nqzWcC+K1pG0DLNa5r8NJlPpMc5MsVjvdWvZJObJSsBoJIYXkfmNR6Ly3Z+Ss6nJknv2+kbPR3pbJXNNI+MR9I/q+XLsyIyVm2OaRjhEjuP91v2pMemx3/AJkeCs0jFFv49vrDkdotLYjhxK9NhnekOBq67ZJ8W7Y0AE127lKqrXLwyHNeMizN43g5AcTQk9wQQvSCfvG/lb6vQU9AQEBAQEBAQEBAQXK4rqw5hm3suHn9EE1aEnRvWQzgqMRb+E5a02FBR56K5xJc3Pga9yDLY8EviNa0EkkZAE1OwZKHPeK0mZWdJSb5YiHSekSRP2SVBDg5sKhFCKUcfqvN9k5K+nyc+s/k72qr6THk4ecRb4fOIbHR3K4pCYYTkSz+YqXW/wDe4/v8muC22PH/AL/JHX2urDhQ2uhkEuFV6XlFd3By0mckw2ejuzjKwo028UDGODa7XkUA815btbL6a9cFfjPPw+LvafT8GOuKet5iZ+VY6z/RuXQjB7Zx2+XP9I71F2hXhtij+aFv0vpeG3+pHlLktoQy6KQBqaea9Rh9iHmdX72fFgmobi4kaVy2ZbFKqpu48i6JNQ201cB4mi5/aWTgwzPydfsmIjLxz/liZ+kOwW3fJsGZdCc1jobSGgOaDSmRz5rzmg7MnLjjJvMT8lua4cOKs2taLWjflP0WWVtuVmAGQaEua4aAfh0yW3aWnvipEzaZiJjrt5qtKZNvScW8RMeb883pYOvfTLNen0c744lF2rXbUW8Xu58uYkzDhtzc5wHAAnarbmw6peixWSsbq2GtW9o7yR/lCXJr8R6xmiujGg86V/qRhWkBAQEBAQEBAQEBBYrjTmCZDTo8FvfqPSnegvNpy5Eu8fKadxII9adyChTULXkgwSc06E7Gw4SDUUyIOzko8uOMlZrPRNhzTitxQuU10gRosuYUTDEq2lXAEjiDqDkuRj7HxY8kXpvHhLp/2/HtvWm0/KZ2++OcNi4V6oEFkSDHLmtiU7TaVaQag5qLtLR5bXrlxdaptJni9axvETWZ236Tv1hbGSci8B5m6sGdC12LluKpzrdbw8E0nfx5Lk0mJ4vRRv38UbKpfu9bXtECAMEFugG0/Md5V3s7s+1Z9Ll52n98vkp6nVRjiYid7W9qfyj5JXo+hF8pMkVc4wcIABJzed3JVe1rcOfHv03TaO8RjxcU/wCfyhTJqw40OI5zobsgTp3DzIXYwazFavKVPVdm5eKbVjePkhYkEjWo5j+yu1yRPSXMtgvXrC89E0gOuMdxoyEC9x3AZ+q4Pbeb+79HHW3J2NHimmntMdb+rH39fwVy+NpCJHe+urifE1XU0GL0eKIVe07x6ThjpERH0jZYei6dJm4Wuo86j3VDtum+nsl0HrYclf5fLaUFfqBhmog0GI5bcnEUVvsy2+Cs/Jp2rG94t3xHkXUmOoitiNFC3MHiNq6TlRK6xbRdHHWvNXGuZ7wjDk1vTPWR3uGhOXLQeVEEegICAgICAgICAgIMstFLHNc3VpBHMGqDvl0IcOegOhnIxYdWHc7WnjVYkc2tezTCiRGPFHMqM+FfcBZgVybFC6mdSg1XxMkGvjKMxMwlJOccW0qVpwV7knpr7bbkU1BW0Rsjmd1msa8EWSa2JBdha4GgyrsqCCO1pqqep0WPPG143XMGq4K8Fo3julZpPpHiuYTFDYjdpcwOYMiQCTQ1NN65eTsPH1pyn5L2PV6eZ3ms1+dZ2/R4j3hs2YaesgOhOprCcNfyuyCgro9dhn1Lbx8/0XP7RS0e8i0d1o5/WObWh3lgS8g+FCJMWI7tZUo0aCu2p/W+X+w5cuqi9+kRy8fixk1WKkxas8qxO0fOfj9NnPJqZxklehpG0bPOZLcVt1o6N5rDOQanLG0eYXL7XpNtPbbudPs2d+OvfWfJnv8Ayh+2xh/rcfMkeyx2PO+nr4Qz2nzilv5a+SNhtocI0C67kJ22Zn7PKUrRxbQczme8IOZvdU1QeUBAQEBAQEBAQEBAQX/oxt8wniHWhacbP6m+/iguPSPKsmHNmWZYwA8bnUpVaxylmXNJ2QoddtPcLZhCxRR2E7EGCMEGaRdmQg3cFct+SDctZlXbqEgU0AAAAp3LAydWCzAHYg4CoAw4XAHxNQDXbVZEJjWNmd5MSbQcUviyw3bKjuY8ObkQclFlxRkrtKfBntitxQstp2i+ZiOiPNXuIFdK6VKi02mpgpwV6NtRqPS7ctohmsqUDog+VuZ/XE+qtKyu3wtbrouFp7DMhxO0/rcgryAgICAgICAgICAgICDLKx3Me17TRzTUIOs2NarZqXqNdHN3HaPcLEiGtCT1B/W4931QUe0AcbidQ4g+KyMD3ghB5guoQUErAcMTTxHqEG9anxf8j7LA8WaK0/MPdBEPZQrI+uhkIPrIVUErIS9BiPcgk5eD4nIcBv5n3KDNb0+JWD1Tf2rx2v8ASN3M+5KChudVB8QEBAQEBAQEBAQEBAQEEtd22HS0UO1YcnDeN/MIOmMgNmGh0Mg4sxx/XqsdBza8cmYcw9jhhpnQ6iuzxqsiKogEZoNqV+IAZZj1QT1qwyHnL8RWBisyGcvzexQRnVEmvssjKyFXUZINuHLbQglocCgAPCvH/Sg2JubbLM6x1DEd8DT/ADngEFEnJl0Rxc41JNSSgwICAgICAgICAgICAgICAgILLdC8Zlnhrj92T/Afm5b0Fu6SJVs41kwygitb26aPHzCnisDmcSA4f5WRtWRKdZFYw5BzgK96MS2bds4wJh0MGuF2vuhHNdrOsR848tY0l9Tl7rWZ2bxG7LFu2+XiBj2kHEkTuTXZFXpsD7NF6vUgAnvFVvaNmqLhyxWBYLsWJ18ZrHODGnVxpkBmgx2xGhytSSHvzwN2ZfiPDRBQrRn3xnlzzUn9abBwQaiAgICAgICAgICAgICAgICAgILhc+2D+xea0zZXd+Jnhn3INO81mdS+rfgdmPp3fRBEykQtcCDoUGzas2XxC41JOe9GIdLuLbglpnGRln5rSUtNukpu8dtNmooiNFBXTiAVmrFu5ULdjGLELna6eGS3nq0aDG01WBtzFodRCL2tqdBXSp9UFCtKbc9xLnFxOpO3hwHBBpICAgICAgICAgICAgICAgICAgIM0nHMN7XjVpB/sg6TaUqI8vTbq08dniPVBzsdk0OWaDbteLCq3qSXdkYiRTtbRyWWIXi6dniYmWwy9rK1zOgyCjskombQgw5SM5ocIoaS4kHJ2RqPZZqWVu0rTZEiOe1uBpNQK1pwW8tHiXj58FgZ70kCUJ4tpz/xVBzklB8QEBAQEBAQEBAQEBAQEBAQEBAQEHQ7AmsUkD8ow+HZ9ggr8ew4seKTDZkdXnssB257TpkKlQZtTjw+1P3R1/fi2rWbdE3J3BGAuixshr1YFBuzOfkuZk7XmZ2xU+v9P1TRg/illtCGyFk0u5jKuXAK96W8xv8AvzRbRuzWXKtjdkl4DgQTtGRzzBWt8+SlJtG28fvvbRSJnZ4i3YH/AMo4J3PFP+za+gUFO0p/8lPp/SdvNtbBPwlpfY4sB4EVhZuJpRw4EGhXQxZseWN6Tv8Av4xPOEM1mOUl/ogZDhQmuDgSXVboQAKa57fJSsKMgICAgICAgICAgICAgICAgICAgICC7dG8RsWIZV+jy0g8ARiAOwke6izXmtJmOv7/AOWYjdf7yw4TWhzDhgtNGgZGmhFNgrrtOZNVwpx32587T1mf31/4WYmPubtiW0xsrGhshNaSAQdSTvO9UpxW3mLzvvt+HPk23jlMKFeKKS4lehx0rwR4fkrzM7pW5E2Yb8WtGnXkoc+Os47Q3pPOHyctBjonbYAd7eyVRxYbVr6s/XmmteJnm6FIyECYkSyIBFZ+F9KFrhoOfEd+2tTFN6Zt6Rtb8Nvj4xPd9GcsRMRu4DfCPWOWA1bD7AO/Mknz8l6ys71iVGeqCWQQEBAQEBAQEBAQEBAQEBAQEBAQEEjYFoul5iHFbQlpzB0IORHgSoc+L0uOa9PnHWJjnEw2pbhnd0qPNiZY7qiHMqXObXttyzGHnU8VzovMY9snK34T84/OOqWa8/V6Jm7MzKthuaXgupoTQ+C4mppqJv02hPSaKxbxD3nA0u3ACp8AvQYq29HXfujyV59pKXRbR3aYQKGtQRsKg1VL+inb984SY9uKN2SakoD41C8Vr8LauceTW1JVfB6WK84b24d2W17xmE0wQwhgHw4hjea5No34B555UU23L1J5z8e6Pl8/JpPX1ujj1oTTosR0R3xOJJppns5DRdmlIpWKR0hWmd53ay2YEBAQEBAQEBAQEBAQEBAQEBAQEBBOXJsxs1PQILzRrnEniGtL6d+GneqfaGonBpr5K9Yjznb80mKsWvESstr2f9lnYkMfDiqwja12YIPCtO4rm4M/p9NW89dufjCxNeG+zNEnHNdRzWRAfnbn4ii0rWJjlMx4SzaPhKVsWyYUZwd1WFw+WI4DwpXzUWftDNhjbeJ8Y/VvTTVskZqw4cKrurBO3GS71UFe1MuTly+6P1bzpa15qrOz8QOLYZDAdjBRdGnr13vMz4yr25TyZ7HkA0tfEO2vGozBKg1GbeOGjNIj4ue2g8GI8jQucRyxGi9DjiYpWJ7oVLdZa62YEBAQEBAQEBAQEBAQEBAQEBAQEBBI3ccRNQKPMMmKwYxq0FwBPgVDqdvQ33jf1Z5fc2pO1odNt6WAihkTC5ocQx42Z1wn5TtpovNae+9OKnLlzj8/n+91+/XaUZOSzHGgd6KfHe0RvMNbREylLEgxIebXV5tVXU2pfrCXHxVbc2XuBxO8FDjrWvswza0z1QoiMhu0AO89onkAr3De8fuIVp2iWOdmmtgRnvB+Bwb+YjC0mmmZ0W+LHa2Sta9/PwjrsTMRWZlzQleklTfFgEBAQEBAQEBAQEBAQEBAQEBAQEBB6h6rMDrNvw4bHtwPxwXUzPaoaAtJd+Kuodrv4+V005LUnija0fudu7b4w6FvwR8y1uIUAPPCfWhUuPi25sTylZbBtTA2ggy7uJhiv8y5uq0/FO/Fb6/olrO8bbNmfn3vaey1g/dwsPnRR4sFK26zPjZtvMRyUuNF7RoCd+zxcc+5dqsco3/f3Kk9WG8kwYck5mGvWua3ENGgdvB3071Jo6Rk1MW39mJ5ePLdjJO1Nu9QF3FUQEBAQEBAQEBAQEBAQEBAQEBAQEBB9BQT1gWy5pEN/aZs3jbTiOCparTRaJvXlKXHkmOUrXGih2EsGWw0J9iFya1mN4tPNa3n4LZdmdmQ2kOGSN4g1PjgC5Osw4Jn15/9v1S1m0xzj8mW8MeOWEx+spuJYweAzK10lMMW2xbfjLa2/D8lGa5z3UADG1+I6AbwDku7MRWOfOe5UjnPJA3ttJri2BDNWQ6kuOrnnInu08Vf0GG1azkv1nyRZbRPqx0hW1fQiAgICAgICAgICAgICAgICAgICAgICD3DeQQRqEmN42k32WuybRa6HhDsLwchWnhvXKz6ea3323hZpeJhdrmz8244GxXgH9blxO0cOmrHFNYWsXHfqlLyyERjC+I/EeIJp4nJVNFmx3tw0jZLkpMV33cutW2qVAdU7hoOJ3r1WDS/GY2c211acaldFC8oCAgICAgICAgICAgICAgICAgICAgICAgIN2UtWNC/ZRosP8kRzfQqLJgxZPbpE+MRLbimI23fJy1I0b9rGixPzvc/1KzjwYsfu6xHhEQxNpnlMtQqRh8QEBAQEBAQEBAQEBAQEBAQEBAQEBAQEBAQEBAQEBAQEBAQEBAQEBAQEB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7424" name="AutoShape 16" descr="data:image/jpeg;base64,/9j/4AAQSkZJRgABAQAAAQABAAD/2wCEAAkGBxQSEhUUExMWFBQXGRwZGRgXFxcXGhccHxcaGBwUHxocHiggGBwlHhgaITEhJSkrLi4uFx8zODQsNygtLiwBCgoKDg0OGxAQGywkICQsLTQvLCwtLy8sNCwsLCwvLC0sLDQsLCwsLCwsLCwsLCwsLCwsLCwsLCwsLCwsLCwsLP/AABEIAOEA4QMBEQACEQEDEQH/xAAcAAEAAgMBAQEAAAAAAAAAAAAABQYDBAcCAQj/xABAEAABAgMFBAgDBQcEAwAAAAABAAIDBBEFBhIhMUFRYXEHEyKBkaGxwTJS0RQjQnLwM2OSssLh8WJzgqIVJUP/xAAaAQEAAgMBAAAAAAAAAAAAAAAAAwQBAgUG/8QAPREBAAIBAgMEBwYDBwUBAAAAAAECAwQREiExBVFxsRMiMjNBYZFygaHB4fBSYtEUIzVCY4LxFTRDorIk/9oADAMBAAIRAxEAPwDhqAgICAgICAgICAgIPqBRAogIPiAgICAgICAgICAgICAgICAgICAgICD01hOQFTuCDdhWa7V5DR4oNmWlIRNNT3+g9+KDq1zOi1kzCEV9GMOQyFT4e6DJfTo8bKQw6FgeNKOOFw+qDmE1Disr9xlwNQfAoNZszCOUSGGniCKeRyQZzY8N4rDNeRr5CvoEEdHst7dKHw/x5oNFzCNRTmg8oCAgICAgICAgICAgICAgICD7RBtS0niFXHC3ftPL66IJSzZZ0TKEyo2nOneRm7kMuSDLNy4GVQ9w3/A3kxuvf5oPcmIbDicTEcOAa0cgEFok+kOahNwQomFo0G76INuzpuZtF9HxmVO178PqtZnZtWu6AvXBiSzy0Phu4tOJIncmuypzFoxHZF1eGFv0WzVrwmvBq0OB3gEeiCXlbZc2gmIZcNMVMLx36O5FBux5OFEb2TWulcq8vlPCtPRBAz0gYZOpHKhHMe6DSQEBAQEBAQEBAQEBAQEBAQbspLDDjfpXsj5iNa7mjae5BOyVkOjFuOvbzwtGZaNKD8I2Acya6KO+SKRvKbFhtltw1S1pykaGygZ1cMCga33OpUOPVY7ztErWXs3NjrxTCuOxHQE9ysTaFKMdp+DViF24rO7WYmOrGHlZYbcu5/4SU2Zh4m2vPxVqsCMNQeIWWG5L2iRk7PigkGxw4UNCCgzSbAwVpjZWlD40y780EtNyuMMcwlzHZAmhcw/IfmB0z1pyQVa1LPw1e3SvaHynZ/xOzdogjEBAQEBAQEBAQEBAQEBBt2dKdY/M0aAXPPytGp57BxIQTEpDESsVzfuxRrGbCAcmcgBUnaSgsl3Jl4jtjF2E1yI13ZDYPoqetxVyYprbov8AZ94rliJ6Sut/rxOZChsNCHwWONQDmc61pkvN9k6Ststr90zEOnalNPS1tufFaI7to+TSuvIy4kzHjw8dXhuTqEZVqpddnzzqPR47bct/xS6fFPq0x7RvWZmZjf47Iq9l04b4JmJR2KGD2mn4mcDw4qxo+0clcnos8bT8J70WfSRl5bRFvht7Mx8vn8v+HOOrIdQhehraJhwL0ms7S6r0TWfAiPPWwxEoK5+qqavX49LEWv0WMemmcU5O781kvrcqHMZy0IN30Ip4VXPt29g3+MeMLGHT47RtkttPhLl1sdH00yp6p2W5pKnxdr6e/LihL/02L+7vWfvhTp2TdCcWuBBHBdLHkreN4c/Pp74bcNoY4MUt5KRXSclaBwkUFDvRnZKWfPlrXNpVrtlaUPzDijDYjxGvGOlXUo9ux4PxemLhXgEFYtaRMKJhrVpGJp3tOh9QeIKDRQEBAQEBAQEBAQEBB9AQTrZbDLwoYyfMuBJ3MaeyOVe13IJuBBaCMuw1pDBvw0q48yaoNaz58AsG3+5UGo9iVvRe+r4rP0nxKGX4wIX8q4XY3S/2pdfX+7/33823Ix//AEzzuit/kKjyf4jHh+afH7ET/pz/APUK9c29DoEaju1Dd2XMOjmnIhXu0NDGWm8cpjpKnpdVxz6K8+E/GJ7/AOvybd/bBZBeIsLOFFbiYeB/DzB9lr2Vq7ZKzS/tRyljX4eOnpNtrRO1o+ffHymOiX6KndqL/tP9FX7b5xXxjzbaSP8A8/8Aur+avWjeCNDiuAcRQ8qLoYtHjvSN4bavtPLTLNY6MkHpFmmaRXeJI88lHk7HwW61V/8AqNLR62Os/dt5KheG2ok3FMSKcTzkTkNMtiv6XS009OCkbQpanUel6RtENu5ti/ao7IZ/EQPE0UOv1PoMU3WOz9PW8za/Ssb+a13+ujDknjq6uaRUE9/dqCqPZPaNtTX1+qXUYaXwRlrG3PaYVJkbC5pHDyK7rjp8lhc7FShwu3bC0+xQb1sXWMayPtcMhzoERwcNoZQE91TVY35jmayPiAgICAgICAgICAg2bNlutisZ8xA7tvkgtc3ArME6NY1rG8NvoQg17Um6nC3IDLLbkB7II2QBMUcwoc/sStaT3sL70nMJbKn9xD9KLg9je1kj+aXY1/u5+3fzhsWYw/8Ahov+43+UqPN/iNfCU+L3VfsW84USSBwvLQ0ua4GhAJcKOqBtypXJej23jm85xTW+8Oi2RFZPWdEhub24H3jQCfhOThU1IzzXms8TpdZF46W5T+T0OOfSxWZ6X9WfGPZn7+jF0aPo+O0ANAhPyGuQ2k5nxW/a9t60n5x5tNPj2xbT/HVRbZmsURweMWev4hyO3kfJd7Te7hydf7+3i0Icuze4jkG91c8+5WFJ5nZRoDXNbQGodqcwd/ItRhduhyTpNF50htc/wH9wvPdvX/ueGPjMR9Xc0lZjTX2622j6z+iwX+eYkhAiHMgvafEEe6pdl7Y9VekfLyXdRi4YzUj+WfNyIvNc+5euh5eeqalQ0HPM0BHE4hXLbkssLfcy3jD+0QHCsGMx1Wa5gajjSoWJHLrUluqivZsa404jUHwIWRqoCAgICAgICAgICCfuhC+9c/5WnxOnoUHUryXWbAs+HMk9uJhJHMVHkEbOYTsyKZNp+h9PNGrVkJgCKCVHl9mVjSz/AHkOh9IrqwpMgawG+pXnuyPe5I/ml3NfG2O/258obFn1/wDDRtM3t9HLXN/iFfCUmL3dfsW84czguIeSHUIOWWi9LXo81f2nTOjAh8V4FB1jHMc2lACWnMDcadxrwXnu3I2pFu6Y83Z0WTbBM/wzWfpLPcWFhjzI/dRPRVe0rb46eMebqZKcG/26+cufWjURXtc3InaNDzGYHJei00xNI2cDtClozW372tCDQcw8Ha3LXdXUeBKsue9WhFiEBgFGa4QKNrvO1x4lZ225nWXROjyAYMnNRXZfd4P4svZeW7Vn0mox0jv3+j02kptTFXvtv91YbUSII1lRN8OKD3OaR6qKlfRa6vzjylazzx5N/wCKk/Ws7uRTXx00XrazvDyOSNrS3pSLSp36E58PU+S2aJ+6zaxq7mn6frkgrl75fBG5Vb/Ccv8AqWoIJAQEBAQEBAQEBAQWm6LRgedrnYB/ASg6JfG1nTEpDgjLqgKDupTu07kZlyWbimpA7/p+t6MPVnfGNNmuqjy+zKfT+8h1e9cNjoUkImX3TfCpXnuyffZftO7r/Yv9ufKE5bkpLw7MiCA7E3sE86FZ1PDGvp4Si01rzERPThts4LGJqab16KvRw7+1K8dE049k4wHME0Iy03+643bVOLT2h1ez68WLJX5Ljc14ZNzNRiAZENN4GzwXF1284cfjDt6uJtj2jrNq/mwTjrMmDRznwX90Rv1UuOddijeNrR9EWSt5na/Bf7+Gf6KxeeRloJaYMXrDt7NBhoKOz2ndwXa0GbPef7yu0fv97uZrcWOtN4jae7ff9+Lzad4IMSAxjYYD26neuva0cLkUje0Qsj4/VWOD8PWRPIN+pXk/e9oeEfm9PHqzv/Dj/G0/0Y7nxMdnTja7GHl2isa6vDrMU+PkxjnijFM/zx+Dlc+CHuNdu0L1GOd6vN6iNry8wYpGyo4fRSIV3u0A2HiHxOIHLOlD4oIS/wBCpFB5HxFP6EFSQEBAQEBAQEBAQEFqu60/ZIjmirocZrwN4pQj+ElBZ7TjYm42Zh3qdvdu4eIUu14TRmNfXiUEfJuONvNaZfZlPp/eQ6X0gxSJeSOn3DfVy872RyzZftS73aHu7/bnyhuXfimJZEyNaOZx2la6rl2hT722nj1KfZv5OWzEOhNRtOa9LTo83k9qV16JIBM7DOdK7eR9lxO3Z209nV0EbYcsz3LhYRHXzzvlhRc9tDSnquTq/YxR32h3ss8qfbp+EORWnFrEOZGfML1eCkcEPL6zJPpreLBMxHHCK1AaMjlrn7hSxWFS15nqzWcC+K1pG0DLNa5r8NJlPpMc5MsVjvdWvZJObJSsBoJIYXkfmNR6Ly3Z+Ss6nJknv2+kbPR3pbJXNNI+MR9I/q+XLsyIyVm2OaRjhEjuP91v2pMemx3/AJkeCs0jFFv49vrDkdotLYjhxK9NhnekOBq67ZJ8W7Y0AE127lKqrXLwyHNeMizN43g5AcTQk9wQQvSCfvG/lb6vQU9AQEBAQEBAQEBAQXK4rqw5hm3suHn9EE1aEnRvWQzgqMRb+E5a02FBR56K5xJc3Pga9yDLY8EviNa0EkkZAE1OwZKHPeK0mZWdJSb5YiHSekSRP2SVBDg5sKhFCKUcfqvN9k5K+nyc+s/k72qr6THk4ecRb4fOIbHR3K4pCYYTkSz+YqXW/wDe4/v8muC22PH/AL/JHX2urDhQ2uhkEuFV6XlFd3By0mckw2ejuzjKwo028UDGODa7XkUA815btbL6a9cFfjPPw+LvafT8GOuKet5iZ+VY6z/RuXQjB7Zx2+XP9I71F2hXhtij+aFv0vpeG3+pHlLktoQy6KQBqaea9Rh9iHmdX72fFgmobi4kaVy2ZbFKqpu48i6JNQ201cB4mi5/aWTgwzPydfsmIjLxz/liZ+kOwW3fJsGZdCc1jobSGgOaDSmRz5rzmg7MnLjjJvMT8lua4cOKs2taLWjflP0WWVtuVmAGQaEua4aAfh0yW3aWnvipEzaZiJjrt5qtKZNvScW8RMeb883pYOvfTLNen0c744lF2rXbUW8Xu58uYkzDhtzc5wHAAnarbmw6peixWSsbq2GtW9o7yR/lCXJr8R6xmiujGg86V/qRhWkBAQEBAQEBAQEBBYrjTmCZDTo8FvfqPSnegvNpy5Eu8fKadxII9adyChTULXkgwSc06E7Gw4SDUUyIOzko8uOMlZrPRNhzTitxQuU10gRosuYUTDEq2lXAEjiDqDkuRj7HxY8kXpvHhLp/2/HtvWm0/KZ2++OcNi4V6oEFkSDHLmtiU7TaVaQag5qLtLR5bXrlxdaptJni9axvETWZ236Tv1hbGSci8B5m6sGdC12LluKpzrdbw8E0nfx5Lk0mJ4vRRv38UbKpfu9bXtECAMEFugG0/Md5V3s7s+1Z9Ll52n98vkp6nVRjiYid7W9qfyj5JXo+hF8pMkVc4wcIABJzed3JVe1rcOfHv03TaO8RjxcU/wCfyhTJqw40OI5zobsgTp3DzIXYwazFavKVPVdm5eKbVjePkhYkEjWo5j+yu1yRPSXMtgvXrC89E0gOuMdxoyEC9x3AZ+q4Pbeb+79HHW3J2NHimmntMdb+rH39fwVy+NpCJHe+urifE1XU0GL0eKIVe07x6ThjpERH0jZYei6dJm4Wuo86j3VDtum+nsl0HrYclf5fLaUFfqBhmog0GI5bcnEUVvsy2+Cs/Jp2rG94t3xHkXUmOoitiNFC3MHiNq6TlRK6xbRdHHWvNXGuZ7wjDk1vTPWR3uGhOXLQeVEEegICAgICAgICAgIMstFLHNc3VpBHMGqDvl0IcOegOhnIxYdWHc7WnjVYkc2tezTCiRGPFHMqM+FfcBZgVybFC6mdSg1XxMkGvjKMxMwlJOccW0qVpwV7knpr7bbkU1BW0Rsjmd1msa8EWSa2JBdha4GgyrsqCCO1pqqep0WPPG143XMGq4K8Fo3julZpPpHiuYTFDYjdpcwOYMiQCTQ1NN65eTsPH1pyn5L2PV6eZ3ms1+dZ2/R4j3hs2YaesgOhOprCcNfyuyCgro9dhn1Lbx8/0XP7RS0e8i0d1o5/WObWh3lgS8g+FCJMWI7tZUo0aCu2p/W+X+w5cuqi9+kRy8fixk1WKkxas8qxO0fOfj9NnPJqZxklehpG0bPOZLcVt1o6N5rDOQanLG0eYXL7XpNtPbbudPs2d+OvfWfJnv8Ayh+2xh/rcfMkeyx2PO+nr4Qz2nzilv5a+SNhtocI0C67kJ22Zn7PKUrRxbQczme8IOZvdU1QeUBAQEBAQEBAQEBAQX/oxt8wniHWhacbP6m+/iguPSPKsmHNmWZYwA8bnUpVaxylmXNJ2QoddtPcLZhCxRR2E7EGCMEGaRdmQg3cFct+SDctZlXbqEgU0AAAAp3LAydWCzAHYg4CoAw4XAHxNQDXbVZEJjWNmd5MSbQcUviyw3bKjuY8ObkQclFlxRkrtKfBntitxQstp2i+ZiOiPNXuIFdK6VKi02mpgpwV6NtRqPS7ctohmsqUDog+VuZ/XE+qtKyu3wtbrouFp7DMhxO0/rcgryAgICAgICAgICAgICDLKx3Me17TRzTUIOs2NarZqXqNdHN3HaPcLEiGtCT1B/W4931QUe0AcbidQ4g+KyMD3ghB5guoQUErAcMTTxHqEG9anxf8j7LA8WaK0/MPdBEPZQrI+uhkIPrIVUErIS9BiPcgk5eD4nIcBv5n3KDNb0+JWD1Tf2rx2v8ASN3M+5KChudVB8QEBAQEBAQEBAQEBAQEEtd22HS0UO1YcnDeN/MIOmMgNmGh0Mg4sxx/XqsdBza8cmYcw9jhhpnQ6iuzxqsiKogEZoNqV+IAZZj1QT1qwyHnL8RWBisyGcvzexQRnVEmvssjKyFXUZINuHLbQglocCgAPCvH/Sg2JubbLM6x1DEd8DT/ADngEFEnJl0Rxc41JNSSgwICAgICAgICAgICAgICAgILLdC8Zlnhrj92T/Afm5b0Fu6SJVs41kwygitb26aPHzCnisDmcSA4f5WRtWRKdZFYw5BzgK96MS2bds4wJh0MGuF2vuhHNdrOsR848tY0l9Tl7rWZ2bxG7LFu2+XiBj2kHEkTuTXZFXpsD7NF6vUgAnvFVvaNmqLhyxWBYLsWJ18ZrHODGnVxpkBmgx2xGhytSSHvzwN2ZfiPDRBQrRn3xnlzzUn9abBwQaiAgICAgICAgICAgICAgICAgILhc+2D+xea0zZXd+Jnhn3INO81mdS+rfgdmPp3fRBEykQtcCDoUGzas2XxC41JOe9GIdLuLbglpnGRln5rSUtNukpu8dtNmooiNFBXTiAVmrFu5ULdjGLELna6eGS3nq0aDG01WBtzFodRCL2tqdBXSp9UFCtKbc9xLnFxOpO3hwHBBpICAgICAgICAgICAgICAgICAgIM0nHMN7XjVpB/sg6TaUqI8vTbq08dniPVBzsdk0OWaDbteLCq3qSXdkYiRTtbRyWWIXi6dniYmWwy9rK1zOgyCjskombQgw5SM5ocIoaS4kHJ2RqPZZqWVu0rTZEiOe1uBpNQK1pwW8tHiXj58FgZ70kCUJ4tpz/xVBzklB8QEBAQEBAQEBAQEBAQEBAQEBAQEHQ7AmsUkD8ow+HZ9ggr8ew4seKTDZkdXnssB257TpkKlQZtTjw+1P3R1/fi2rWbdE3J3BGAuixshr1YFBuzOfkuZk7XmZ2xU+v9P1TRg/illtCGyFk0u5jKuXAK96W8xv8AvzRbRuzWXKtjdkl4DgQTtGRzzBWt8+SlJtG28fvvbRSJnZ4i3YH/AMo4J3PFP+za+gUFO0p/8lPp/SdvNtbBPwlpfY4sB4EVhZuJpRw4EGhXQxZseWN6Tv8Av4xPOEM1mOUl/ogZDhQmuDgSXVboQAKa57fJSsKMgICAgICAgICAgICAgICAgICAgICC7dG8RsWIZV+jy0g8ARiAOwke6izXmtJmOv7/AOWYjdf7yw4TWhzDhgtNGgZGmhFNgrrtOZNVwpx32587T1mf31/4WYmPubtiW0xsrGhshNaSAQdSTvO9UpxW3mLzvvt+HPk23jlMKFeKKS4lehx0rwR4fkrzM7pW5E2Yb8WtGnXkoc+Os47Q3pPOHyctBjonbYAd7eyVRxYbVr6s/XmmteJnm6FIyECYkSyIBFZ+F9KFrhoOfEd+2tTFN6Zt6Rtb8Nvj4xPd9GcsRMRu4DfCPWOWA1bD7AO/Mknz8l6ys71iVGeqCWQQEBAQEBAQEBAQEBAQEBAQEBAQEEjYFoul5iHFbQlpzB0IORHgSoc+L0uOa9PnHWJjnEw2pbhnd0qPNiZY7qiHMqXObXttyzGHnU8VzovMY9snK34T84/OOqWa8/V6Jm7MzKthuaXgupoTQ+C4mppqJv02hPSaKxbxD3nA0u3ACp8AvQYq29HXfujyV59pKXRbR3aYQKGtQRsKg1VL+inb984SY9uKN2SakoD41C8Vr8LauceTW1JVfB6WK84b24d2W17xmE0wQwhgHw4hjea5No34B555UU23L1J5z8e6Pl8/JpPX1ujj1oTTosR0R3xOJJppns5DRdmlIpWKR0hWmd53ay2YEBAQEBAQEBAQEBAQEBAQEBAQEBBOXJsxs1PQILzRrnEniGtL6d+GneqfaGonBpr5K9Yjznb80mKsWvESstr2f9lnYkMfDiqwja12YIPCtO4rm4M/p9NW89dufjCxNeG+zNEnHNdRzWRAfnbn4ii0rWJjlMx4SzaPhKVsWyYUZwd1WFw+WI4DwpXzUWftDNhjbeJ8Y/VvTTVskZqw4cKrurBO3GS71UFe1MuTly+6P1bzpa15qrOz8QOLYZDAdjBRdGnr13vMz4yr25TyZ7HkA0tfEO2vGozBKg1GbeOGjNIj4ue2g8GI8jQucRyxGi9DjiYpWJ7oVLdZa62YEBAQEBAQEBAQEBAQEBAQEBAQEBBI3ccRNQKPMMmKwYxq0FwBPgVDqdvQ33jf1Z5fc2pO1odNt6WAihkTC5ocQx42Z1wn5TtpovNae+9OKnLlzj8/n+91+/XaUZOSzHGgd6KfHe0RvMNbREylLEgxIebXV5tVXU2pfrCXHxVbc2XuBxO8FDjrWvswza0z1QoiMhu0AO89onkAr3De8fuIVp2iWOdmmtgRnvB+Bwb+YjC0mmmZ0W+LHa2Sta9/PwjrsTMRWZlzQleklTfFgEBAQEBAQEBAQEBAQEBAQEBAQEBB6h6rMDrNvw4bHtwPxwXUzPaoaAtJd+Kuodrv4+V005LUnija0fudu7b4w6FvwR8y1uIUAPPCfWhUuPi25sTylZbBtTA2ggy7uJhiv8y5uq0/FO/Fb6/olrO8bbNmfn3vaey1g/dwsPnRR4sFK26zPjZtvMRyUuNF7RoCd+zxcc+5dqsco3/f3Kk9WG8kwYck5mGvWua3ENGgdvB3071Jo6Rk1MW39mJ5ePLdjJO1Nu9QF3FUQEBAQEBAQEBAQEBAQEBAQEBAQEBB9BQT1gWy5pEN/aZs3jbTiOCparTRaJvXlKXHkmOUrXGih2EsGWw0J9iFya1mN4tPNa3n4LZdmdmQ2kOGSN4g1PjgC5Osw4Jn15/9v1S1m0xzj8mW8MeOWEx+spuJYweAzK10lMMW2xbfjLa2/D8lGa5z3UADG1+I6AbwDku7MRWOfOe5UjnPJA3ttJri2BDNWQ6kuOrnnInu08Vf0GG1azkv1nyRZbRPqx0hW1fQiAgICAgICAgICAgICAgICAgICAgICD3DeQQRqEmN42k32WuybRa6HhDsLwchWnhvXKz6ea3323hZpeJhdrmz8244GxXgH9blxO0cOmrHFNYWsXHfqlLyyERjC+I/EeIJp4nJVNFmx3tw0jZLkpMV33cutW2qVAdU7hoOJ3r1WDS/GY2c211acaldFC8oCAgICAgICAgICAgICAgICAgICAgICAgIN2UtWNC/ZRosP8kRzfQqLJgxZPbpE+MRLbimI23fJy1I0b9rGixPzvc/1KzjwYsfu6xHhEQxNpnlMtQqRh8QEBAQEBAQEBAQEBAQEBAQEBAQEBAQEBAQEBAQEBAQEBAQEBAQEBAQEB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7426" name="AutoShape 18" descr="data:image/jpeg;base64,/9j/4AAQSkZJRgABAQAAAQABAAD/2wCEAAkGBxQSEhUUExMWFBQXGRwZGRgXFxcXGhccHxcaGBwUHxocHiggGBwlHhgaITEhJSkrLi4uFx8zODQsNygtLiwBCgoKDg0OGxAQGywkICQsLTQvLCwtLy8sNCwsLCwvLC0sLDQsLCwsLCwsLCwsLCwsLCwsLCwsLCwsLCwsLCwsLP/AABEIAOEA4QMBEQACEQEDEQH/xAAcAAEAAgMBAQEAAAAAAAAAAAAABQYDBAcCAQj/xABAEAABAgMFBAgDBQcEAwAAAAABAAIDBBEFBhIhMUFRYXEHEyKBkaGxwTJS0RQjQnLwM2OSssLh8WJzgqIVJUP/xAAaAQEAAgMBAAAAAAAAAAAAAAAAAwQBAgUG/8QAPREBAAIBAgMEBwYDBwUBAAAAAAECAwQREiExBVFxsRMiMjNBYZFygaHB4fBSYtEUIzVCY4LxFTRDorIk/9oADAMBAAIRAxEAPwDhqAgICAgICAgICAgIPqBRAogIPiAgICAgICAgICAgICAgICAgICAgICD01hOQFTuCDdhWa7V5DR4oNmWlIRNNT3+g9+KDq1zOi1kzCEV9GMOQyFT4e6DJfTo8bKQw6FgeNKOOFw+qDmE1Disr9xlwNQfAoNZszCOUSGGniCKeRyQZzY8N4rDNeRr5CvoEEdHst7dKHw/x5oNFzCNRTmg8oCAgICAgICAgICAgICAgICD7RBtS0niFXHC3ftPL66IJSzZZ0TKEyo2nOneRm7kMuSDLNy4GVQ9w3/A3kxuvf5oPcmIbDicTEcOAa0cgEFok+kOahNwQomFo0G76INuzpuZtF9HxmVO178PqtZnZtWu6AvXBiSzy0Phu4tOJIncmuypzFoxHZF1eGFv0WzVrwmvBq0OB3gEeiCXlbZc2gmIZcNMVMLx36O5FBux5OFEb2TWulcq8vlPCtPRBAz0gYZOpHKhHMe6DSQEBAQEBAQEBAQEBAQEBAQbspLDDjfpXsj5iNa7mjae5BOyVkOjFuOvbzwtGZaNKD8I2Acya6KO+SKRvKbFhtltw1S1pykaGygZ1cMCga33OpUOPVY7ztErWXs3NjrxTCuOxHQE9ysTaFKMdp+DViF24rO7WYmOrGHlZYbcu5/4SU2Zh4m2vPxVqsCMNQeIWWG5L2iRk7PigkGxw4UNCCgzSbAwVpjZWlD40y780EtNyuMMcwlzHZAmhcw/IfmB0z1pyQVa1LPw1e3SvaHynZ/xOzdogjEBAQEBAQEBAQEBAQEBBt2dKdY/M0aAXPPytGp57BxIQTEpDESsVzfuxRrGbCAcmcgBUnaSgsl3Jl4jtjF2E1yI13ZDYPoqetxVyYprbov8AZ94rliJ6Sut/rxOZChsNCHwWONQDmc61pkvN9k6Ststr90zEOnalNPS1tufFaI7to+TSuvIy4kzHjw8dXhuTqEZVqpddnzzqPR47bct/xS6fFPq0x7RvWZmZjf47Iq9l04b4JmJR2KGD2mn4mcDw4qxo+0clcnos8bT8J70WfSRl5bRFvht7Mx8vn8v+HOOrIdQhehraJhwL0ms7S6r0TWfAiPPWwxEoK5+qqavX49LEWv0WMemmcU5O781kvrcqHMZy0IN30Ip4VXPt29g3+MeMLGHT47RtkttPhLl1sdH00yp6p2W5pKnxdr6e/LihL/02L+7vWfvhTp2TdCcWuBBHBdLHkreN4c/Pp74bcNoY4MUt5KRXSclaBwkUFDvRnZKWfPlrXNpVrtlaUPzDijDYjxGvGOlXUo9ux4PxemLhXgEFYtaRMKJhrVpGJp3tOh9QeIKDRQEBAQEBAQEBAQEBB9AQTrZbDLwoYyfMuBJ3MaeyOVe13IJuBBaCMuw1pDBvw0q48yaoNaz58AsG3+5UGo9iVvRe+r4rP0nxKGX4wIX8q4XY3S/2pdfX+7/33823Ix//AEzzuit/kKjyf4jHh+afH7ET/pz/APUK9c29DoEaju1Dd2XMOjmnIhXu0NDGWm8cpjpKnpdVxz6K8+E/GJ7/AOvybd/bBZBeIsLOFFbiYeB/DzB9lr2Vq7ZKzS/tRyljX4eOnpNtrRO1o+ffHymOiX6KndqL/tP9FX7b5xXxjzbaSP8A8/8Aur+avWjeCNDiuAcRQ8qLoYtHjvSN4bavtPLTLNY6MkHpFmmaRXeJI88lHk7HwW61V/8AqNLR62Os/dt5KheG2ok3FMSKcTzkTkNMtiv6XS009OCkbQpanUel6RtENu5ti/ao7IZ/EQPE0UOv1PoMU3WOz9PW8za/Ssb+a13+ujDknjq6uaRUE9/dqCqPZPaNtTX1+qXUYaXwRlrG3PaYVJkbC5pHDyK7rjp8lhc7FShwu3bC0+xQb1sXWMayPtcMhzoERwcNoZQE91TVY35jmayPiAgICAgICAgICAg2bNlutisZ8xA7tvkgtc3ArME6NY1rG8NvoQg17Um6nC3IDLLbkB7II2QBMUcwoc/sStaT3sL70nMJbKn9xD9KLg9je1kj+aXY1/u5+3fzhsWYw/8Ahov+43+UqPN/iNfCU+L3VfsW84USSBwvLQ0ua4GhAJcKOqBtypXJej23jm85xTW+8Oi2RFZPWdEhub24H3jQCfhOThU1IzzXms8TpdZF46W5T+T0OOfSxWZ6X9WfGPZn7+jF0aPo+O0ANAhPyGuQ2k5nxW/a9t60n5x5tNPj2xbT/HVRbZmsURweMWev4hyO3kfJd7Te7hydf7+3i0Icuze4jkG91c8+5WFJ5nZRoDXNbQGodqcwd/ItRhduhyTpNF50htc/wH9wvPdvX/ueGPjMR9Xc0lZjTX2622j6z+iwX+eYkhAiHMgvafEEe6pdl7Y9VekfLyXdRi4YzUj+WfNyIvNc+5euh5eeqalQ0HPM0BHE4hXLbkssLfcy3jD+0QHCsGMx1Wa5gajjSoWJHLrUluqivZsa404jUHwIWRqoCAgICAgICAgICCfuhC+9c/5WnxOnoUHUryXWbAs+HMk9uJhJHMVHkEbOYTsyKZNp+h9PNGrVkJgCKCVHl9mVjSz/AHkOh9IrqwpMgawG+pXnuyPe5I/ml3NfG2O/258obFn1/wDDRtM3t9HLXN/iFfCUmL3dfsW84czguIeSHUIOWWi9LXo81f2nTOjAh8V4FB1jHMc2lACWnMDcadxrwXnu3I2pFu6Y83Z0WTbBM/wzWfpLPcWFhjzI/dRPRVe0rb46eMebqZKcG/26+cufWjURXtc3InaNDzGYHJei00xNI2cDtClozW372tCDQcw8Ha3LXdXUeBKsue9WhFiEBgFGa4QKNrvO1x4lZ225nWXROjyAYMnNRXZfd4P4svZeW7Vn0mox0jv3+j02kptTFXvtv91YbUSII1lRN8OKD3OaR6qKlfRa6vzjylazzx5N/wCKk/Ws7uRTXx00XrazvDyOSNrS3pSLSp36E58PU+S2aJ+6zaxq7mn6frkgrl75fBG5Vb/Ccv8AqWoIJAQEBAQEBAQEBAQWm6LRgedrnYB/ASg6JfG1nTEpDgjLqgKDupTu07kZlyWbimpA7/p+t6MPVnfGNNmuqjy+zKfT+8h1e9cNjoUkImX3TfCpXnuyffZftO7r/Yv9ufKE5bkpLw7MiCA7E3sE86FZ1PDGvp4Si01rzERPThts4LGJqab16KvRw7+1K8dE049k4wHME0Iy03+643bVOLT2h1ez68WLJX5Ljc14ZNzNRiAZENN4GzwXF1284cfjDt6uJtj2jrNq/mwTjrMmDRznwX90Rv1UuOddijeNrR9EWSt5na/Bf7+Gf6KxeeRloJaYMXrDt7NBhoKOz2ndwXa0GbPef7yu0fv97uZrcWOtN4jae7ff9+Lzad4IMSAxjYYD26neuva0cLkUje0Qsj4/VWOD8PWRPIN+pXk/e9oeEfm9PHqzv/Dj/G0/0Y7nxMdnTja7GHl2isa6vDrMU+PkxjnijFM/zx+Dlc+CHuNdu0L1GOd6vN6iNry8wYpGyo4fRSIV3u0A2HiHxOIHLOlD4oIS/wBCpFB5HxFP6EFSQEBAQEBAQEBAQEFqu60/ZIjmirocZrwN4pQj+ElBZ7TjYm42Zh3qdvdu4eIUu14TRmNfXiUEfJuONvNaZfZlPp/eQ6X0gxSJeSOn3DfVy872RyzZftS73aHu7/bnyhuXfimJZEyNaOZx2la6rl2hT722nj1KfZv5OWzEOhNRtOa9LTo83k9qV16JIBM7DOdK7eR9lxO3Z209nV0EbYcsz3LhYRHXzzvlhRc9tDSnquTq/YxR32h3ss8qfbp+EORWnFrEOZGfML1eCkcEPL6zJPpreLBMxHHCK1AaMjlrn7hSxWFS15nqzWcC+K1pG0DLNa5r8NJlPpMc5MsVjvdWvZJObJSsBoJIYXkfmNR6Ly3Z+Ss6nJknv2+kbPR3pbJXNNI+MR9I/q+XLsyIyVm2OaRjhEjuP91v2pMemx3/AJkeCs0jFFv49vrDkdotLYjhxK9NhnekOBq67ZJ8W7Y0AE127lKqrXLwyHNeMizN43g5AcTQk9wQQvSCfvG/lb6vQU9AQEBAQEBAQEBAQXK4rqw5hm3suHn9EE1aEnRvWQzgqMRb+E5a02FBR56K5xJc3Pga9yDLY8EviNa0EkkZAE1OwZKHPeK0mZWdJSb5YiHSekSRP2SVBDg5sKhFCKUcfqvN9k5K+nyc+s/k72qr6THk4ecRb4fOIbHR3K4pCYYTkSz+YqXW/wDe4/v8muC22PH/AL/JHX2urDhQ2uhkEuFV6XlFd3By0mckw2ejuzjKwo028UDGODa7XkUA815btbL6a9cFfjPPw+LvafT8GOuKet5iZ+VY6z/RuXQjB7Zx2+XP9I71F2hXhtij+aFv0vpeG3+pHlLktoQy6KQBqaea9Rh9iHmdX72fFgmobi4kaVy2ZbFKqpu48i6JNQ201cB4mi5/aWTgwzPydfsmIjLxz/liZ+kOwW3fJsGZdCc1jobSGgOaDSmRz5rzmg7MnLjjJvMT8lua4cOKs2taLWjflP0WWVtuVmAGQaEua4aAfh0yW3aWnvipEzaZiJjrt5qtKZNvScW8RMeb883pYOvfTLNen0c744lF2rXbUW8Xu58uYkzDhtzc5wHAAnarbmw6peixWSsbq2GtW9o7yR/lCXJr8R6xmiujGg86V/qRhWkBAQEBAQEBAQEBBYrjTmCZDTo8FvfqPSnegvNpy5Eu8fKadxII9adyChTULXkgwSc06E7Gw4SDUUyIOzko8uOMlZrPRNhzTitxQuU10gRosuYUTDEq2lXAEjiDqDkuRj7HxY8kXpvHhLp/2/HtvWm0/KZ2++OcNi4V6oEFkSDHLmtiU7TaVaQag5qLtLR5bXrlxdaptJni9axvETWZ236Tv1hbGSci8B5m6sGdC12LluKpzrdbw8E0nfx5Lk0mJ4vRRv38UbKpfu9bXtECAMEFugG0/Md5V3s7s+1Z9Ll52n98vkp6nVRjiYid7W9qfyj5JXo+hF8pMkVc4wcIABJzed3JVe1rcOfHv03TaO8RjxcU/wCfyhTJqw40OI5zobsgTp3DzIXYwazFavKVPVdm5eKbVjePkhYkEjWo5j+yu1yRPSXMtgvXrC89E0gOuMdxoyEC9x3AZ+q4Pbeb+79HHW3J2NHimmntMdb+rH39fwVy+NpCJHe+urifE1XU0GL0eKIVe07x6ThjpERH0jZYei6dJm4Wuo86j3VDtum+nsl0HrYclf5fLaUFfqBhmog0GI5bcnEUVvsy2+Cs/Jp2rG94t3xHkXUmOoitiNFC3MHiNq6TlRK6xbRdHHWvNXGuZ7wjDk1vTPWR3uGhOXLQeVEEegICAgICAgICAgIMstFLHNc3VpBHMGqDvl0IcOegOhnIxYdWHc7WnjVYkc2tezTCiRGPFHMqM+FfcBZgVybFC6mdSg1XxMkGvjKMxMwlJOccW0qVpwV7knpr7bbkU1BW0Rsjmd1msa8EWSa2JBdha4GgyrsqCCO1pqqep0WPPG143XMGq4K8Fo3julZpPpHiuYTFDYjdpcwOYMiQCTQ1NN65eTsPH1pyn5L2PV6eZ3ms1+dZ2/R4j3hs2YaesgOhOprCcNfyuyCgro9dhn1Lbx8/0XP7RS0e8i0d1o5/WObWh3lgS8g+FCJMWI7tZUo0aCu2p/W+X+w5cuqi9+kRy8fixk1WKkxas8qxO0fOfj9NnPJqZxklehpG0bPOZLcVt1o6N5rDOQanLG0eYXL7XpNtPbbudPs2d+OvfWfJnv8Ayh+2xh/rcfMkeyx2PO+nr4Qz2nzilv5a+SNhtocI0C67kJ22Zn7PKUrRxbQczme8IOZvdU1QeUBAQEBAQEBAQEBAQX/oxt8wniHWhacbP6m+/iguPSPKsmHNmWZYwA8bnUpVaxylmXNJ2QoddtPcLZhCxRR2E7EGCMEGaRdmQg3cFct+SDctZlXbqEgU0AAAAp3LAydWCzAHYg4CoAw4XAHxNQDXbVZEJjWNmd5MSbQcUviyw3bKjuY8ObkQclFlxRkrtKfBntitxQstp2i+ZiOiPNXuIFdK6VKi02mpgpwV6NtRqPS7ctohmsqUDog+VuZ/XE+qtKyu3wtbrouFp7DMhxO0/rcgryAgICAgICAgICAgICDLKx3Me17TRzTUIOs2NarZqXqNdHN3HaPcLEiGtCT1B/W4931QUe0AcbidQ4g+KyMD3ghB5guoQUErAcMTTxHqEG9anxf8j7LA8WaK0/MPdBEPZQrI+uhkIPrIVUErIS9BiPcgk5eD4nIcBv5n3KDNb0+JWD1Tf2rx2v8ASN3M+5KChudVB8QEBAQEBAQEBAQEBAQEEtd22HS0UO1YcnDeN/MIOmMgNmGh0Mg4sxx/XqsdBza8cmYcw9jhhpnQ6iuzxqsiKogEZoNqV+IAZZj1QT1qwyHnL8RWBisyGcvzexQRnVEmvssjKyFXUZINuHLbQglocCgAPCvH/Sg2JubbLM6x1DEd8DT/ADngEFEnJl0Rxc41JNSSgwICAgICAgICAgICAgICAgILLdC8Zlnhrj92T/Afm5b0Fu6SJVs41kwygitb26aPHzCnisDmcSA4f5WRtWRKdZFYw5BzgK96MS2bds4wJh0MGuF2vuhHNdrOsR848tY0l9Tl7rWZ2bxG7LFu2+XiBj2kHEkTuTXZFXpsD7NF6vUgAnvFVvaNmqLhyxWBYLsWJ18ZrHODGnVxpkBmgx2xGhytSSHvzwN2ZfiPDRBQrRn3xnlzzUn9abBwQaiAgICAgICAgICAgICAgICAgILhc+2D+xea0zZXd+Jnhn3INO81mdS+rfgdmPp3fRBEykQtcCDoUGzas2XxC41JOe9GIdLuLbglpnGRln5rSUtNukpu8dtNmooiNFBXTiAVmrFu5ULdjGLELna6eGS3nq0aDG01WBtzFodRCL2tqdBXSp9UFCtKbc9xLnFxOpO3hwHBBpICAgICAgICAgICAgICAgICAgIM0nHMN7XjVpB/sg6TaUqI8vTbq08dniPVBzsdk0OWaDbteLCq3qSXdkYiRTtbRyWWIXi6dniYmWwy9rK1zOgyCjskombQgw5SM5ocIoaS4kHJ2RqPZZqWVu0rTZEiOe1uBpNQK1pwW8tHiXj58FgZ70kCUJ4tpz/xVBzklB8QEBAQEBAQEBAQEBAQEBAQEBAQEHQ7AmsUkD8ow+HZ9ggr8ew4seKTDZkdXnssB257TpkKlQZtTjw+1P3R1/fi2rWbdE3J3BGAuixshr1YFBuzOfkuZk7XmZ2xU+v9P1TRg/illtCGyFk0u5jKuXAK96W8xv8AvzRbRuzWXKtjdkl4DgQTtGRzzBWt8+SlJtG28fvvbRSJnZ4i3YH/AMo4J3PFP+za+gUFO0p/8lPp/SdvNtbBPwlpfY4sB4EVhZuJpRw4EGhXQxZseWN6Tv8Av4xPOEM1mOUl/ogZDhQmuDgSXVboQAKa57fJSsKMgICAgICAgICAgICAgICAgICAgICC7dG8RsWIZV+jy0g8ARiAOwke6izXmtJmOv7/AOWYjdf7yw4TWhzDhgtNGgZGmhFNgrrtOZNVwpx32587T1mf31/4WYmPubtiW0xsrGhshNaSAQdSTvO9UpxW3mLzvvt+HPk23jlMKFeKKS4lehx0rwR4fkrzM7pW5E2Yb8WtGnXkoc+Os47Q3pPOHyctBjonbYAd7eyVRxYbVr6s/XmmteJnm6FIyECYkSyIBFZ+F9KFrhoOfEd+2tTFN6Zt6Rtb8Nvj4xPd9GcsRMRu4DfCPWOWA1bD7AO/Mknz8l6ys71iVGeqCWQQEBAQEBAQEBAQEBAQEBAQEBAQEEjYFoul5iHFbQlpzB0IORHgSoc+L0uOa9PnHWJjnEw2pbhnd0qPNiZY7qiHMqXObXttyzGHnU8VzovMY9snK34T84/OOqWa8/V6Jm7MzKthuaXgupoTQ+C4mppqJv02hPSaKxbxD3nA0u3ACp8AvQYq29HXfujyV59pKXRbR3aYQKGtQRsKg1VL+inb984SY9uKN2SakoD41C8Vr8LauceTW1JVfB6WK84b24d2W17xmE0wQwhgHw4hjea5No34B555UU23L1J5z8e6Pl8/JpPX1ujj1oTTosR0R3xOJJppns5DRdmlIpWKR0hWmd53ay2YEBAQEBAQEBAQEBAQEBAQEBAQEBBOXJsxs1PQILzRrnEniGtL6d+GneqfaGonBpr5K9Yjznb80mKsWvESstr2f9lnYkMfDiqwja12YIPCtO4rm4M/p9NW89dufjCxNeG+zNEnHNdRzWRAfnbn4ii0rWJjlMx4SzaPhKVsWyYUZwd1WFw+WI4DwpXzUWftDNhjbeJ8Y/VvTTVskZqw4cKrurBO3GS71UFe1MuTly+6P1bzpa15qrOz8QOLYZDAdjBRdGnr13vMz4yr25TyZ7HkA0tfEO2vGozBKg1GbeOGjNIj4ue2g8GI8jQucRyxGi9DjiYpWJ7oVLdZa62YEBAQEBAQEBAQEBAQEBAQEBAQEBBI3ccRNQKPMMmKwYxq0FwBPgVDqdvQ33jf1Z5fc2pO1odNt6WAihkTC5ocQx42Z1wn5TtpovNae+9OKnLlzj8/n+91+/XaUZOSzHGgd6KfHe0RvMNbREylLEgxIebXV5tVXU2pfrCXHxVbc2XuBxO8FDjrWvswza0z1QoiMhu0AO89onkAr3De8fuIVp2iWOdmmtgRnvB+Bwb+YjC0mmmZ0W+LHa2Sta9/PwjrsTMRWZlzQleklTfFgEBAQEBAQEBAQEBAQEBAQEBAQEBB6h6rMDrNvw4bHtwPxwXUzPaoaAtJd+Kuodrv4+V005LUnija0fudu7b4w6FvwR8y1uIUAPPCfWhUuPi25sTylZbBtTA2ggy7uJhiv8y5uq0/FO/Fb6/olrO8bbNmfn3vaey1g/dwsPnRR4sFK26zPjZtvMRyUuNF7RoCd+zxcc+5dqsco3/f3Kk9WG8kwYck5mGvWua3ENGgdvB3071Jo6Rk1MW39mJ5ePLdjJO1Nu9QF3FUQEBAQEBAQEBAQEBAQEBAQEBAQEBB9BQT1gWy5pEN/aZs3jbTiOCparTRaJvXlKXHkmOUrXGih2EsGWw0J9iFya1mN4tPNa3n4LZdmdmQ2kOGSN4g1PjgC5Osw4Jn15/9v1S1m0xzj8mW8MeOWEx+spuJYweAzK10lMMW2xbfjLa2/D8lGa5z3UADG1+I6AbwDku7MRWOfOe5UjnPJA3ttJri2BDNWQ6kuOrnnInu08Vf0GG1azkv1nyRZbRPqx0hW1fQiAgICAgICAgICAgICAgICAgICAgICD3DeQQRqEmN42k32WuybRa6HhDsLwchWnhvXKz6ea3323hZpeJhdrmz8244GxXgH9blxO0cOmrHFNYWsXHfqlLyyERjC+I/EeIJp4nJVNFmx3tw0jZLkpMV33cutW2qVAdU7hoOJ3r1WDS/GY2c211acaldFC8oCAgICAgICAgICAgICAgICAgICAgICAgIN2UtWNC/ZRosP8kRzfQqLJgxZPbpE+MRLbimI23fJy1I0b9rGixPzvc/1KzjwYsfu6xHhEQxNpnlMtQqRh8QEBAQEBAQEBAQEBAQEBAQEBAQEBAQEBAQEBAQEBAQEBAQEBAQEBAQEB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7428" name="Picture 20" descr="http://www.madrimasd.org/blogs/matematicas/files/2012/11/idea-genia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000108"/>
            <a:ext cx="1643074" cy="2122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30" name="AutoShape 22" descr="data:image/jpeg;base64,/9j/4AAQSkZJRgABAQAAAQABAAD/2wCEAAkGBhQSERUTExQWFRIVGRUWFxgYGBoYGBgVGBgWFBYaGBgaGyYeGBojHBcUHzAgIycpLCwsGB8xNTAqNyYrLCoBCQoKDgwOGg8PGiwiHyQpLC40MDQyNCovLC8vLCwuLC0vMi0tLCwsMiotLCosLCosLCwpLC0sKSwqLCwpKiwsLP/AABEIAPEA0QMBIgACEQEDEQH/xAAcAAEAAgMBAQEAAAAAAAAAAAAABQYDBAcIAgH/xABJEAACAAQEAwUFAwYNAwUBAAABAgADBBEFEiExBkFRBxMiYXEygZGhsUJSwRQjYnKC0QgkM0NzdJKisrPC4fAlNcMVNERTYxb/xAAbAQEAAgMBAQAAAAAAAAAAAAAAAQQCAwUGB//EADQRAAICAQIDBAkDBAMAAAAAAAABAgMRBCESMUEFUXHBEyJhgZGhsfDxMtHhFBUzQyMkQv/aAAwDAQACEQMRAD8A7jCEIAQhCAEIQgBCEIAQjWrsRlyVzTGCj5k+Q5xB/wD9zLzWyMy/o6tbqEIGb0UlugMV56mqEuCUkmbYUWTXFGLaLLH4WtqYpHHfavTYfJVlInz5qh5UtToVOzuR7KfM8uZHn3HuNsQxSZleZMcMfDJl3CD0Rd/U3PnFg1HqKq4wopZyzKymRujTpYPwLRtUGOU8/wDkZ8qb/RzFf/CTHlel7Lq9xfugvkzqp+F41cR4Gr6X840lwF1zyzmt53Q3EAewIR5q4G7cqqkZZdWWqafY5jeag6q59r0b4iPRGDYzJqpKT5DiZKcXDD5gjkRsQdoA3YQhACEIQAhCEAIQhACEIQAhCEAIQhACEIQAhCNbEXIltlNmIIU72YjQ25xhZNQi5PoSll4InF+OKSmfu5k0d4N1UFsv62UG3oYkMLxyVULmltewvby1AOmhGh1HMEbgiKzScHUYRUaUsxjZmmPrMdjqWZ/Pe23lGSnoUlBe7Al2V9FAAYtmRlI6GyH1RY4Ee2fWba23Og9PW44hnJEPVHEKxhmtKW9rckBtcebG3x8owcU4QKfIyE5WuNdww10I/wCaRa5FOiM2RVUlsgIAGw8uV4wYnhaVEsBySAXNwSLEKNvprHDsU52OT3/P4L8NRwSiltFLl7jg/EnCEyrxK0kALNSXOdvspmFnPvYMQB1jpvDXC0mjlhJS+K3ic+056k9PLaNykwF5bz3RCyostJYZgpcKgJOYiwGZ2F7a2iv13FFTIIM6meTLJsGyk2P7Xhf0BW/IiPV6fW1xrjFvLwjnz007rJOvGC4qsZVWNHAcQ/KFNhd1y5stypDAMjqd8rKQRfUag6gxKiSRuLHzjpqSayihKLi8S5nOe0DssWpUz6VQlQLlkFgs38Ffz58+sc/4D4/qMIqCLEyS1p0htLkaEi/szB19xj0WqxSO0TszSvUzpICVYG+wmgfZboejfHykxOmcO8RyK6Qs+ncPLb4q3NWH2WHSJOPI3CnF1Xg1W1gRY5Z0h7gMByI5MOTDbzBIPp7hLi+nxGnE+na42dD7ctvuuOR89jyiCSbhCEAIQhACEIQAhCEAIQhACEIQAhCNTFqoypE2YN0R2HqFJHziG8LLJSy8IiMa45kU8wygHmzRussA5f1iSAD5RC4z2lyFkF3lzkdWU5Cou2vJgSvxIjBhtB3KqoAaa4zuzX3vqTbUkm4AvyMfeIYStQplMozmw01DK19RfW2jAgnQi948nb2tZY3HHqv4nchpaI4znx/juKLP7V6maQkiWqA2C6GY5t8PhYxtU5xeaM1pgHoifLQxO0kulw5e7pkV5mzzX1F/X7XyEfMzHpz6983opyge5Yr2W1ReIx8/P9zoRjn/ABwSXtId67FJOrCbprfIrj5Axloe0yYnhmy1Yag5fCwva+huDt5RvrxBUJtNY+viHzvHxU4vIqPDWU6tf+dljLMXz8/j7oiEq5c15CUH/wC4J+H2vqWfAuKJFUPA9yNWQ6PfYXHQeVxG7jOGLVU82RN0VhYkHUEEFSPO4Eci4m4VmUYWqpZhmU97rNTR5Z6Nbbpf42i28B9o6z5bJUEJOlqzltg6qNXt94C/h945gbJabGLIvKXxX3988lK3T4XpKnn6o3uzzCZlJWGnZg2SRZiNiDPntKuORyk6crx0ebJDCxFxFN7P66VM7yc0yX+UT2LlMwzKlgES17+FAo9bxdY9Vpk1Uk3ucfUycrW2QlXQFDpqvX98Y1W0TzLfQ7RHVFHl1G30iwVih9oPZtLxGXnWyVSjwPyYfdmdR0O4+UcQwbGqzBa0kAy5qHLMlt7Mxd7MOancMPUR6mAir8ddnsnE5VjZJ6A93NtqP0W+8hPLlyiSSc4I46kYnI72SbOthMlE+KW3Q9VPJtj63EWOPICPW4LXXF5U+WfVJiH5PLb/AJYjT0l2e9osjFJOZPBUIB3sonVeWZT9pD15bGIBbYQhACEIQAhCEAIQhACEIQAiB44qMlDO6sAg/aYL9CYnorHGdSmankzCoV5jO2YgAiWhIBvpqzLFbVT4KZP2G/TLNsfHPw3IijqO+VJksr3irldWJAI33AJBBuQbWIJjT4qxt6enAUA1M+6KFucqD2iDoedr6c9okpODybiYqAFSCCjHLcbX1IteK9xNOVqsq32JaItzYZiBMOYgEgEsdbHlHjKUk3LHL7/c7tajOzC5Lf79+Cnpw+8zxTZmp99vmAPdCdw5Ml+KW17fd8LfXWJZqh1NvyOqbpk7t0PpMU2t7okKOqcI3eIkskaSwRMZQCPFMmbZr2AVbAC97m1trtuW+Vju28joemTeEVZ6eqbUs49Wt8rxrzKyfK/lAWXz/BhFrqKmUe6TSW0xAUYmyTWGkxCx0WYG1AOhDDnGhWyWUkOpXyYW+u8ZRtfKUVgzjNSNnhPiNVbK/ippvgmodhfS5HUX94iSwzs9lU06cWsVViVJ1IQ+yBv6aanSKS1L3cy6+w2jDp0I8uXvjrdPOaZTSJgBZjLkORzbJdWt1PPzIjK7Po/Ue3l3fH6lS9uuXFHrzIyt4ekzBZQyTALqSCp05jU3tzGhjb7PeLZrTnoqklpiDNLY+0VBysrHmQdjvY+UbKTe8dSAwVCSSyldcrKFGYC5116AGKxwavfY5NmL7EtCPXMb/O0bux5zV3D0wUtRidMuPos+DydegRCIzGOIJdMUEwN481ioBta2+vnHq5SUVlnnpSUFmXIzT6S2o2j5Aj7w7FZc9S0trgGxuCLHfmI+5srmIlNNZRKaksoq/GvA8jEpHdzRlmLfu5oHiQ/ip5iPOWIYfWYLXDUyp0s5pbr7LrtccmU7EH0MesgkV/jbgmTiUjupos63Mtxujfu6iJGT57OO0CXidMr3ValRabKB1BGmYA65Tv5Xtyi3R5FxvAazBatWuyOpzSpq+ywB/wCXUx3fs17XZOJASZtpNYB7N/DM6mXfn+jv6wJOhwhCAEIQgBCEIAQhGpiuKyqaU86e4lykF2Y7D95OwA1MAZK2tSTLaZNYJLQFmZjYADckxzynxyRiM157BO7AWXJSYQrFNWaZlJBBa6252jm/FPHE7HaxKaX+aoVcWUkLm1sHmna55DZR1OsdKl8G0+QKJbWAAzKx8VhYnmuvQRw+19QoxVWeZ0tFBLM5bd3n3eHxN+mwaVKbPLQoW8OhYrb2tiT93rFJ4knXrJ/9Iw+By/hFsocLk0eaYZjiXbxZ7EKBc30AueVra3jn2IYkJ06ZNAIEx3cA7gMxIB844lMcwbzndef7nY06bsb57czYSZbaMpqbSifvEgeiC5+bD+zEBWYq6ZgsotsA1jYdbC2+wvy19Yjp/EMzKiFAqopXY3NyzEnzJYxahpHJZLry2WemnJMpxLnJ3kpgptezKwFsyN9luXnsYUtEkrRK6sWXylgDTyBLZR65YqFHi5l2tfzHIxYBUhgCNbi8TZVOvbOz++pjKqMnk3sWxLvMoGbKgsMzF3NzclmO5PwEdNwSVlpqYHlJl3/au/8AqjkkmSXdUGrOwUerHKPrHZ6hMt1S3hXKl9vCuVb25XAivclGrC6teZS1mFwxXtK/ilPWMjAvLIsb5TlJAFz7QB90anY1IvMq5v6YQfsgfvjcrqirWW+aXJcZHuyMQQMpBOUtyFztH72MLamnN1nP9Yv9jx9eT9hT1cmtO1tzXL3nRoqnHeGu6LNW2WWGza6+IrYjrtEji3FkmRddXmD7K8j+kdh9fKKxjHGLVEsyhLCBrXOa5I3tsOdo7WotrcXBvc8pqrqnBwb3JBKxcPlShlZ++8b3Niui7C3nsekWeROzKrC4DAGx31FxfzimcRH8orUkg6Llln3+JvkflFycAgryII06WtGVLeZJclsZ6dvilFfpWy8zFIrEmDMjBgCVNuo3jNHOaaeaWpK52yI9my/aVTzF7HT4XMXrDMSScuZCSNjcWIO9j/tE038ez2Yo1Ct2ezXQ1+I+G5NbJaTPQMp2PNTyKnkY8y8ZcF1GE1IPiyZs0mctwCQbjXk46R6ujUxnBZNXJaRPQPKcWIPyIPJhyIiwW0UTss7YkrstNVWl1YACtss63T7r/o8+XSOoR5S7Q+zedhU7OpZ6Zm/NTRup3Cvb2XHXnyjpvZN2yioyUdcwFRosqadBN5BX6TOh+167iTsEIQgBCEIAR5t7beN3ra00UonuKdslhs8/Zif1TdR6Meceg8exDuKWfO/+qVMmf2ELfhHkbhiX3tWuY3LHU+bMFJ/vGMLJ8EHLuNtNfpLFDvZ0rgngeXKpxOqCQjagD2ph/d0GmmpIvrbpNNJUXWldV+8rENbrcAfX3xuTJIaqWXbwSkXKOWtjt7x/ZEVmVx7O74Gy90WA7vKL5SbaN7Wa3O+/KPESlbqJuWT0kVmOIrZLlnGF095u8Q0k0yHMudMm07I4KOcxRgMy73OhA58+YihUUy4A3Ow/COsT6YLOnSR7EyUzW6MNPd9r4xyfBKvuKsB9Mj79CLgNrcaaH3RY00nKEk+m5voeU8eJ1LAOFJUmWO9RZk46tmGZV/RUbacz18ozT+EKV3zlCBbVFayE9eo9AbRod0X1/KZ636MlvdZI/RTz19iszeU1FPzFjFH+obeeJffuK0q7M54nn3mjxTwHI7ppshLMgzMh8QKDcqTqCN7dLxRgwUWUaCOo0uKzAcs+WpU6FpTZhY6G6HxAW6XjlFeRLd1uMqMy36gEgH3xf005WrDfIs6fi3jIluFsQSVXUzTPZ7xR6E+FWPkGKn3R1TFnnBPzCo0zMAQxAGUA3tci5JtzjkvZ/hBq6wOw/NSbO19sw9gH3jMfJTHSpOJ1Mx2KU6mTfwlmZHK8iRZrX31A3iNZhOMdsrz6FfUpOzK6I0K3GqlZbiZSHVXXMua2qlb/AGhz6xsdjU7+Lz15rObT1sfxjbqcZMmzTZM1ANcy5Zi+8gqbe6IHsuxFEr6qSp/NzPzku4tcKSu3W2WLnZEsWNYwVNVHiok0uTT8vb3nzVTGZ2Le0WYt6km/zjFFq4rwCxaoQ6HV1OmpsLjrc8vOKrFm2twlhnzy6qVc2pG3Q4gZc5Zp8TAk6nckEan3xK1nF7zJbpkC5hYEE3G1/W4v03ivxKYBgxqJmtxLXVj9APMxNc7P0RfMypnb/jg+ZGR0nB5ASRLUArZRoRY35kgE6k6x8rgkgKF7pLDqoJ95Opjdjo6fTupttnW0uldLbbPtHjLGCMiNFsvGHEcOlz5TSpyB5bizK2oI/wCc48ydqHZ42F1AMslqaaSZTHdSNSjH7w5HmPfHqIvFH7V6WVU0TUzsBNYq8rS5Uq3tHoLZh53iYxcnhA/OxjjlsQosk03qKeyOTu6Efm3PnYEHzW/OOhR5/wACwlaWUJaEnUktsSx3Om2wHujpODdoQyhJ6M0y4AZADmvpqLix9N4sy0s4rK3IyXeEIRVJIfjGkM3D6uWvtPTz1HqZbAR5CwepKTlINjt79x8wI9qER4+48wP8ixKokDRUmFk/Ubxy/kQPdGMoqSaZsrm65qa6HcKbFPyiXKrpHiIXJOQbqRqfh9Mp2vGFDQCZ3/dnvb5guuXPvcLfLe+vTyim4DT1AVKvD3szqDMlaWJHtWB0YXvpuOUT9PxrXhvHh6s/3gpU3/WuY8vb2bdXJ+j5HehdXOOYtfHhfgy34TTuzPPmCzTAFReYTQ6+th8zzjkfG4X8rmzpWspnIDDbMtgxHkSCRF/U4jWjK6rSyW9rJczGB3Bck2B8onn4Qp5lKKVlAC+y9tQfPqPKLWj7OsrzOWz7jTHXQqszz8Oi8zj2EcYzJQC3BUfZbUe47iJ1O0DTWUL+T6fSNHiTs0qKdiQpZOTKCw/ePfFTmULqbERhboKJvM44fwOzXbCxZg8lmxXjiZMBUWRTuF1J9W/daKzOns5A+Aj8lUbsbKpJ6AXPyi94B2dTRSz6iapDLLYy156an32Bi1RpYVr/AI0YXaiFK9Z7sunCOGJR0CaatLE6aebM4Btf0KqI+qhl7sTqubkRvYQX23sAASdNdvU6xszfztACmoMmUwtzChGP+FvhEJxNhkyrkyJsgZ8ilGQEA65dRc6kEWI32jzjXpLHxvm2UoPLy3jL3fd+SRWcstBNlP3tO2jLuLbHQjRh5gHbcGKjjaDDsRkz5f8AJEhvLu38LD01BHqIncPompqJ1m6TJjXCXBI0A5aXNrn0EQPao4VaeUfbWX4v7i/VW+Eb9G3XqFwcs+RuSU3wvdPK8fb/ACdQ4nnqaQm/tZMtuZuG+gMUSL/w5Kz0UlZgzXlqGB1vpzitcSYIKdgVPge9gdxa19eY1Eek1lbb4+h8+7Qpk36RclsQwFzYbmLxwfLZZLBlK2c2uCCQQvXeIzgmTd5jFQQAtiRs17i3uv8AARcInSU/7Mk6GjCVuT9Vbx+R9K9oAXMdA6pWuMe/7tTJLhRmzhNyLb3Gtt9B1ik0OKzZJvLcqeY3B9QdDHWaqYssAsbZmCj9Y7eg315WjkuKVfezpkzQZmJ0NxbbQkC403tHQ0r4k4tbGLJwcfT8tskvN96x/wAN4gK2tec5eYczHc7baAADYRghFuNcY7xQEWPgWkmNUh1lhkW4Zm2S9jdT9/p6xXI6B2cV5aXMlZdEIYMOee9wfPT4ekYaiTVbwEXGP2EI45kI4J/CO4dKzpFaq+F17mYR99bsl/MqWH7Ed7iL4l4elV1NMppwukwWvzVhqrL5g2MAecezXiDKO4LWcEvLPX7wHnz95js+DYss0WNhMG46+Y/dHnTivhWowyqMmaCGU5pcwXAdb+F0P4cjpF04M4076yOctQvsnbPbmP0vKMkYvbc7aBGZVtETgONrOGVtJo3H3vMfuiaVYhjJmlTORjDUYNJf25SN6qIyAR9qxgSYZGDyU9mUg9FEbdvhGPvIGZEAodbMmYSxujTcPZiyMmr05Y3ZSD7Uu9yNrX+OrIxCkmEvS1iSs2pR7qPdmt8NbdYuOM41LkBRM1zm1vLZmPkIpuO8AUk9iVQyXvrkOl/1bWjj6zs2uT41tn4M7Okvcv1J+Kxv4p/UxVvEFJSnvZtQKmePYSWbgHlc3IHvt6GKvgOGzsWru+mD83mDMfsgD2VHkPn74ncP7MKdGvMZ5g6bR0TCaWVKlhZShV8vxidFoq63nOWbNVqXXFqKe+2fJYNx5vdqqqBYC3wiHrsPE5s01mbfKBZQo6De521MSFS9yIwx2XXGa9ZHlbnxNp8hhirITIvs3LEnU+ewGwHyjLScT08whQ9mJAAZSNTtra3zjFa+h1BBBHUEWI9+0c/jfVRGSxywYq11pJHWgLxVcexuqkTpmQr3S5QNFa1wDc65hckjXTaKrMrHYgs7EjYliSPQk6RnoJzNOGZs2YEPmu2ZAt2BvqfCunmBa1rxn/TYWWxbc5rEcoxz8XmvN75mu9wfLTQDLtby9YyLjT3sf5KxXu1JVQhUpYbnYk63111jQmEXNhYXNh0F9B8I+Y0nMVk09mfFWFUkhroNbsMunnrYEetowypysLqwYdQQR8RGzaMeHYTNZ2Cy2PezfAbGzeCWpsdtCGv0sYvVXuTxI6mn1LtfC10JjhPAxVT8rX7tQWaxseij3n6GOl4VhEumTJKFhe5JNyTtcn3RiwHAkpZeRNSdWY7sfwA5CJKKd9zsltyLyEIQiuSIQhAEBxpwZIxKnMmcLEXMuYB4pb9R1HUcx7iPLPFnCdRhlSZM4WYeKXMW+V1voyH8NwY9ixBcY8HSMSpzInjzRx7Ut+TL+I2IgDhPBnGvfZZcw5ahfZbbPbp0by5x2Ph/HxOGVrCaP73mP3R5q4u4RqMMqe6nCxHilzFvldQdGQ/UbgxcOC+Ne9yy5jZZ6+y22e30b6xknkwaxuj0Aq3jMBEFw3xEJ4yPYTR8GHUeflE9EMyW5jdOkYHmWBsLmxsOp6RHY3xdLpXyZTMmbkAgBb6i5N9SNbWiBxHj3MD3Uoox2ZmBt55bb++Nsapy3wbFXJ8iuYtiDT5rO+hOgX7oGy/853iz4TUmZJRje4GU355dAR10t7wYjMGwZHUTXJa5bw8jY2uTe59PnE9f/nIDoByEadddBr0SW6+R1KIPOegj7lTip0j4j6SWTsCfSOUnjctSSaxLkb4a+vWEKeme2o9OvpH6RaOpRfC1eq02uZ5TUVOub7gp1in4xhBkFTmzK17G1iCLXBFz1HOLJiOLpJZQ6t4lzArY82U3BI6A6dfeYHH6t5hDAOKfTu7qVW9tTzBYnNrf6RfpUk/YVpYwREbtDMujywwR3Is21xqDLZt1Bup6aa6G40o3qDDO8GYkheXU/wC0Z6m6uqtyseEKaZ3S4IIjWYDUmw84wtWyw2UuoINiLjQnYHofIxcJdIoTJYFbWIIBuDvfSxj8lUEtZfdKiiVZhkA8JDXLAjaxub+sebfayztH5nSj2D3z+X8lWi5dnTpmmgn85YWF9CvOw5m9tfTzjBVYfLmJlsksggqyp6hhpqb6bnlEhwvwsgmCdmZsh0uoUZuujE6Req1dVy9V793Uo/2+/T2ptZS69C4whCNpfEIQgBCEIAQhCAIPi/hCRiNO0ievmjj2pb8mU/UbEaR5Y4w4OqMMqO6nD9KXMW+V1B0ZTyO1xuI9hxC8WcJyMRp2kT1uDqrD2kfkynkfrsYA4HwXxr3uWXNbLPW2Vts9tvRvrHbOF+JBPGR9Jw+DDqPPyjzPxlwXUYZUd1OBtcmVNHszFHNTyI0uNx8DFr4K417wrKmtlnC2R72z2215P9Yy5mLWN0dS4/wIq/5SvsvZXHRrWU+hAA9R5xTo6FTYp+W00yne3fFTl6My+JT5G4F458ykEgixGhB3BG4MX9PPMcPoXKpZRasCxKW8tJV8sxfCAdA9yxGU7X1AsdT53iTK230igxYcCwypeWXSZ3a7LmvZjrcrobWtv1inqtHBt2cWPEtxucFgnARci4uLXFxcX2uOUZ6SrKHa4MR2EYDNk5szKwbU2vfML9Rre5jfp6Yu2Xbe9+Vt45GpqrWY5zHH5NsZqyL4ibkTgwuI+zJB0IGvPn5ax8yZIUWEJ84IpZtABc/T6kR4au2VepzpM89vbvy8PH3lKcYyWHyKzic6WzXyksi5ArqMoOcsSRmOvKxjJSVeZbXVWUaAZVDJva2gJBubc7+UYMXrlmvmVbAC1zu3meXl/wA0j5r2UnoCfgLx7uc53RSnt5P+O8rV4qeYok6m05Rns4Gx0+AYa28r2j9LADXQCKulXOLibKeWqFdBlLiZmswZiCpXSwFidze+gH5hnCora4za6eBSgJlps7d3MmIBqwJsEGh1ALG42BJws7J1Ta42+H4492TdX2ppt+HHF8PnguVJQPNXMi5lOoa4sR5G9j7ol6ThrnMN/JfxP7omadlKjIVKDQZbWsNLC2kZIzr7Pqg/W3Mp6yya22I5cAk6eE6eZ19Y35csKAAAANgI+oRchVCH6UkVpWSl+p5EIQjYYCEIQAhCEAIQhACEIQBD8VcKyMQp2p6hbqdVYe0j8mQ8iPnsY8r8a8E1GF1BlTQSp1lTQCFmKOY6MNLruPgT7AiJ4n4YkV9O1PULmRtQR7SNyZDyYf7HQwBwLgTjjvMsmc1pwtke9s9uRP3/AKxdMdbvLTbWc6TLbMfsv6nY+gPMxx/jjgefhdR3U3VDcypoFldeo6MOa8vSxNu4E44E4CmqCO82Rjs4+636X19d9tc+F5JjLheUXDBuHZlR4gQssNYsTrpYnKANSAR5aiL8qAAKosqgBR0UaAfCNLCqwMoSwBUWAAsLDoBoP943oo6u+dksPZItp8W4j7E03uLAncgan1POPiEUskm4kzML8+Y/H02jDiEwLKclcwtqL2uDpv7xHzImhTrsdCeguDf5RXsTxdppIGkvkOtuZPP05RyP7Z/21dDaK39/s+T7voYSlhYNCNTEsRElAxVmuwUZcujNotyzKAL2F77kdYzTalVKhmClzlUEgFm3sBzMZVpO9OQqGDcmAK6a3N9LC1/dHeXNZND5EPh0gpKRT7QUZv1z4ntbS2YttGzEtiWGgr30vLl3bLot7jVb7amxTcHYWItEx7KmcZwXD+DyV0JQm+Lx8S+8HYY0qUXLAiaFYKOWh19SCPhFgio8I49ZTKfKqS1LZybbtsb6fa09ItFJVrNQOhzKb2PobHf0ji6mM1Y3L77jv6ScHVFR7vz8zNCEIrFsQhCAEIQgBCEIAQhCAEIQgBCEIAi+JeGpFdTtT1C5kbY/aVuTIeTD/baPK/HfAs/C6ju5l2ltcypoFg6j6MNLjl6WMevIjOIuHJFdIaRUIHlt/aVuTKfssOsAcJ7OO0TOVp6hrTRYS5h+3+ix+958/XfscieGW+3UX2jzXx7wFPwqoyPdpTEmVNAsHA6/dccx+EWXgztZ7tRKrMzAaCaNTbo45+o1jVZWpmcZuJ3OEVui48o5i3Wpkn1cKR+ybEe+InHe0mikg3niY3JZfjJ948I95iutNLqbXaizY7jcuRJd2cKANT0H7+kcNxDtXqO/LSQgkjRVdb3/AEiQQQfIG0RPGHG82vex8ElfZlg/3mPNvpHROx/sf7zJW1yfm9GkyWHt9HmA/Z6Lz3Om9mNUYrBplJyeTe7NOAZ9dNTE8SLZV1p5fsXFyQxAtlTW4G7bnTe31lD+Tu+ZlsFmKuviYshUCw1HtC5OkXwCOX41OzVE1hsXb5HL+EXNNpo2z36FDWah0w26mnmNrX03tyv1hH6iEmwBJOwGp+EW3h3hLXvKhemVD9WHw0+Mdu22NSzI4VNM7pYiVJEJIAFyTYeZOmkdLwHCfyeUEvdj4m6ZiBe3lG+qAAAAADbyj6jkajVO1YxhHc02jVL4m8sQhCKZeEIQgBCEIAQhCAEIQgBCEIAQhCAEIQgDQxvApNZJaRUSxMlNuDyPIqd1YdRrHDeLP4O89CXoZgnJylzCFmDyDey/vyx6BhAHkGr7N8SltlahqCf0ZbOPilxG5hXZHik8i1I8sHnNtKA9Q1m+UesoQByngTsHkUrLOrGFROWxVAPzKnrY6zD62HlHVoQgD8MVd+Ci80zJkweJixVVOxNyMxPztFphGyu2VeeFmqymFuONZwa1PhsqWxZEVWOhIFtPwjZhCMG2+ZsSS5CEIRBIhCEAIQhACEIQAhCEAIQhACEI5V2zdoUymy0dMxSa655sxTZkQ3Cqp+yzWJJ3Atbe4A6DiPFNJTtlnVMiU33XmIrf2Sbxnw3G5FQCZE6VNA37t1e3rlJtHIuyvsrkVNP+WVgMzvS3dpmZRlBKl3KkMzEg21tax1vpKcW9kpkFKrCM8qpRlHdhzYgkAlWc6WvcqTlK306iTq0I1KGa6yUNQZazcq94VPgz2GbKWsbX2vGxKnKwupDDqCD9IEH07WBJ5axV+F+0mjxCcZNOzlwhmeJCoygqp1PO7CLFMmhkYqQRZhob62jgfYB/3F/6tM/zJEAeg4Rhetlg2LqCNwWAP1j5FfL/APsT+0P3wBsQjFMq0U2Z1B6EgH5x9TJoUXYgDqTb6wB9wj4mz1XVmCjzIH1j4l1aMbK6k9AwP0gDNCEa07EZSOstpiLMf2ULKGb9VSbn3QBswhCAEIQgBCEIAQhCAEIQgBCEIAR5n7X83/rFTm//ABt+r3Mu34x6YjmHbB2cvWBaumXNPlrleWN5ksEkFerrc6cweoAIlFs7OWU4VR5du4lj9oCzf3rxY44J2b9qgw5DR1iTO7RmKEDxyiTdkZDY5b3PUEnQ8p3ibtQfEUNFhMqa8yb4XmWy5EOjW18F9i7WAF7XJBEDBYe24f8ASJv9JI/zFjQ7AR/02Z/WZn+XIjZ404ZqDgDU7THqamWst2b2mcpMDuBzay3AvqQovqYpfZP2lUlBSTpNSzK3eGamVS2cFEXLcaA3TnYajXeALh2Nj+IVX9aqf8MuKH2A/wDcX/q0z/MkR0bsfwyYmGs0xShqJs2coIsQrhVU26HLceREco7Nsel4ViLmsDSwJcyS3hJKvmlnVd7eA7X3EAXvtb7PaRKWqrwrflJaWxOclbtMlyz4dvZJiA7IOz6krpEydPRjMlTgq5WKiwSW4uBvqTF97Va5J2BTZqG8uYtM6k6XV5sllNjtoREN/B7P8SqP6x/4pUB0KX24KP8A1fb+Zk/WZHRe3Ef9NX+sSf8AXFF7e8MdK6XUWPdTJSKG+z3iM91J5GxU+evQxM8Z8cSMYk01FRh3qJs6U7qUI7tVBzZidDYm9xcWBN9rgSH8IMfxKn/rH/imxQsZ4ZpJWB0dWoCVkxyDZjeYuaYCcpOmUKuqgee8X3+EGf4lT/1j/wAU2KJxFwzfBqCvTdFaTNI+6Z0wymv5MSv7S9IA632SYhOm4XKeoLEgzArubs0pWIUknfmL8wAY4nxnMmz5hxTMQk+onJJPNVkZO6IPpf3y2POOjP2orOwCdNzKtUqimZRYfnJgyK6gbApncDkVYcohuJODsTTB1kzUpPyalHfeAzO/Fsxcm4yk2dydudoA6/wvjIq6ORUD+dlqx8ntZx7mDD3RKRyrsBx7vKWdSk3aQ+dRf+bm3Ono6uf2hHVYkgQhCAEIQgBCEIAQhCAEIQgBAwhAHKO2T25foPxiz9l//sh6j6CEIElwjiWJf96P9L+JhCAO2xFYv7S+kIQIM9R/Ie5Pwj8wj2T6/gI/YQBH8c/+xnfqj6iKb2Mfz3u/CEIA6Di/sj1/Ax8//H93+qEIA0Jex9V/1ROVHsN6H6GPyEAR+Ee0fT8YlYQgBCEIAQhCAEIQ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7432" name="AutoShape 24" descr="data:image/jpeg;base64,/9j/4AAQSkZJRgABAQAAAQABAAD/2wCEAAkGBhQSERUTExQWFRIVGRUWFxgYGBoYGBgVGBgWFBYaGBgaGyYeGBojHBcUHzAgIycpLCwsGB8xNTAqNyYrLCoBCQoKDgwOGg8PGiwiHyQpLC40MDQyNCovLC8vLCwuLC0vMi0tLCwsMiotLCosLCosLCwpLC0sKSwqLCwpKiwsLP/AABEIAPEA0QMBIgACEQEDEQH/xAAcAAEAAgMBAQEAAAAAAAAAAAAABQYDBAcIAgH/xABJEAACAAQEAwUFAwYNAwUBAAABAgADBBEFEiExBkFRBxMiYXEygZGhsUJSwRQjYnKC0QgkM0NzdJKisrPC4fAlNcMVNERTYxb/xAAbAQEAAgMBAQAAAAAAAAAAAAAAAQQCAwUGB//EADQRAAICAQIDBAkDBAMAAAAAAAABAgMRBCESMUEFUXHBEyJhgZGhsfDxMtHhFBUzQyMkQv/aAAwDAQACEQMRAD8A7jCEIAQhCAEIQgBCEIAQjWrsRlyVzTGCj5k+Q5xB/wD9zLzWyMy/o6tbqEIGb0UlugMV56mqEuCUkmbYUWTXFGLaLLH4WtqYpHHfavTYfJVlInz5qh5UtToVOzuR7KfM8uZHn3HuNsQxSZleZMcMfDJl3CD0Rd/U3PnFg1HqKq4wopZyzKymRujTpYPwLRtUGOU8/wDkZ8qb/RzFf/CTHlel7Lq9xfugvkzqp+F41cR4Gr6X840lwF1zyzmt53Q3EAewIR5q4G7cqqkZZdWWqafY5jeag6q59r0b4iPRGDYzJqpKT5DiZKcXDD5gjkRsQdoA3YQhACEIQAhCEAIQhACEIQAhCEAIQhACEIQAhCNbEXIltlNmIIU72YjQ25xhZNQi5PoSll4InF+OKSmfu5k0d4N1UFsv62UG3oYkMLxyVULmltewvby1AOmhGh1HMEbgiKzScHUYRUaUsxjZmmPrMdjqWZ/Pe23lGSnoUlBe7Al2V9FAAYtmRlI6GyH1RY4Ee2fWba23Og9PW44hnJEPVHEKxhmtKW9rckBtcebG3x8owcU4QKfIyE5WuNdww10I/wCaRa5FOiM2RVUlsgIAGw8uV4wYnhaVEsBySAXNwSLEKNvprHDsU52OT3/P4L8NRwSiltFLl7jg/EnCEyrxK0kALNSXOdvspmFnPvYMQB1jpvDXC0mjlhJS+K3ic+056k9PLaNykwF5bz3RCyostJYZgpcKgJOYiwGZ2F7a2iv13FFTIIM6meTLJsGyk2P7Xhf0BW/IiPV6fW1xrjFvLwjnz007rJOvGC4qsZVWNHAcQ/KFNhd1y5stypDAMjqd8rKQRfUag6gxKiSRuLHzjpqSayihKLi8S5nOe0DssWpUz6VQlQLlkFgs38Ffz58+sc/4D4/qMIqCLEyS1p0htLkaEi/szB19xj0WqxSO0TszSvUzpICVYG+wmgfZboejfHykxOmcO8RyK6Qs+ncPLb4q3NWH2WHSJOPI3CnF1Xg1W1gRY5Z0h7gMByI5MOTDbzBIPp7hLi+nxGnE+na42dD7ctvuuOR89jyiCSbhCEAIQhACEIQAhCEAIQhACEIQAhCNTFqoypE2YN0R2HqFJHziG8LLJSy8IiMa45kU8wygHmzRussA5f1iSAD5RC4z2lyFkF3lzkdWU5Cou2vJgSvxIjBhtB3KqoAaa4zuzX3vqTbUkm4AvyMfeIYStQplMozmw01DK19RfW2jAgnQi948nb2tZY3HHqv4nchpaI4znx/juKLP7V6maQkiWqA2C6GY5t8PhYxtU5xeaM1pgHoifLQxO0kulw5e7pkV5mzzX1F/X7XyEfMzHpz6983opyge5Yr2W1ReIx8/P9zoRjn/ABwSXtId67FJOrCbprfIrj5Axloe0yYnhmy1Yag5fCwva+huDt5RvrxBUJtNY+viHzvHxU4vIqPDWU6tf+dljLMXz8/j7oiEq5c15CUH/wC4J+H2vqWfAuKJFUPA9yNWQ6PfYXHQeVxG7jOGLVU82RN0VhYkHUEEFSPO4Eci4m4VmUYWqpZhmU97rNTR5Z6Nbbpf42i28B9o6z5bJUEJOlqzltg6qNXt94C/h945gbJabGLIvKXxX3988lK3T4XpKnn6o3uzzCZlJWGnZg2SRZiNiDPntKuORyk6crx0ebJDCxFxFN7P66VM7yc0yX+UT2LlMwzKlgES17+FAo9bxdY9Vpk1Uk3ucfUycrW2QlXQFDpqvX98Y1W0TzLfQ7RHVFHl1G30iwVih9oPZtLxGXnWyVSjwPyYfdmdR0O4+UcQwbGqzBa0kAy5qHLMlt7Mxd7MOancMPUR6mAir8ddnsnE5VjZJ6A93NtqP0W+8hPLlyiSSc4I46kYnI72SbOthMlE+KW3Q9VPJtj63EWOPICPW4LXXF5U+WfVJiH5PLb/AJYjT0l2e9osjFJOZPBUIB3sonVeWZT9pD15bGIBbYQhACEIQAhCEAIQhACEIQAiB44qMlDO6sAg/aYL9CYnorHGdSmankzCoV5jO2YgAiWhIBvpqzLFbVT4KZP2G/TLNsfHPw3IijqO+VJksr3irldWJAI33AJBBuQbWIJjT4qxt6enAUA1M+6KFucqD2iDoedr6c9okpODybiYqAFSCCjHLcbX1IteK9xNOVqsq32JaItzYZiBMOYgEgEsdbHlHjKUk3LHL7/c7tajOzC5Lf79+Cnpw+8zxTZmp99vmAPdCdw5Ml+KW17fd8LfXWJZqh1NvyOqbpk7t0PpMU2t7okKOqcI3eIkskaSwRMZQCPFMmbZr2AVbAC97m1trtuW+Vju28joemTeEVZ6eqbUs49Wt8rxrzKyfK/lAWXz/BhFrqKmUe6TSW0xAUYmyTWGkxCx0WYG1AOhDDnGhWyWUkOpXyYW+u8ZRtfKUVgzjNSNnhPiNVbK/ippvgmodhfS5HUX94iSwzs9lU06cWsVViVJ1IQ+yBv6aanSKS1L3cy6+w2jDp0I8uXvjrdPOaZTSJgBZjLkORzbJdWt1PPzIjK7Po/Ue3l3fH6lS9uuXFHrzIyt4ekzBZQyTALqSCp05jU3tzGhjb7PeLZrTnoqklpiDNLY+0VBysrHmQdjvY+UbKTe8dSAwVCSSyldcrKFGYC5116AGKxwavfY5NmL7EtCPXMb/O0bux5zV3D0wUtRidMuPos+DydegRCIzGOIJdMUEwN481ioBta2+vnHq5SUVlnnpSUFmXIzT6S2o2j5Aj7w7FZc9S0trgGxuCLHfmI+5srmIlNNZRKaksoq/GvA8jEpHdzRlmLfu5oHiQ/ip5iPOWIYfWYLXDUyp0s5pbr7LrtccmU7EH0MesgkV/jbgmTiUjupos63Mtxujfu6iJGT57OO0CXidMr3ValRabKB1BGmYA65Tv5Xtyi3R5FxvAazBatWuyOpzSpq+ywB/wCXUx3fs17XZOJASZtpNYB7N/DM6mXfn+jv6wJOhwhCAEIQgBCEIAQhGpiuKyqaU86e4lykF2Y7D95OwA1MAZK2tSTLaZNYJLQFmZjYADckxzynxyRiM157BO7AWXJSYQrFNWaZlJBBa6252jm/FPHE7HaxKaX+aoVcWUkLm1sHmna55DZR1OsdKl8G0+QKJbWAAzKx8VhYnmuvQRw+19QoxVWeZ0tFBLM5bd3n3eHxN+mwaVKbPLQoW8OhYrb2tiT93rFJ4knXrJ/9Iw+By/hFsocLk0eaYZjiXbxZ7EKBc30AueVra3jn2IYkJ06ZNAIEx3cA7gMxIB844lMcwbzndef7nY06bsb57czYSZbaMpqbSifvEgeiC5+bD+zEBWYq6ZgsotsA1jYdbC2+wvy19Yjp/EMzKiFAqopXY3NyzEnzJYxahpHJZLry2WemnJMpxLnJ3kpgptezKwFsyN9luXnsYUtEkrRK6sWXylgDTyBLZR65YqFHi5l2tfzHIxYBUhgCNbi8TZVOvbOz++pjKqMnk3sWxLvMoGbKgsMzF3NzclmO5PwEdNwSVlpqYHlJl3/au/8AqjkkmSXdUGrOwUerHKPrHZ6hMt1S3hXKl9vCuVb25XAivclGrC6teZS1mFwxXtK/ilPWMjAvLIsb5TlJAFz7QB90anY1IvMq5v6YQfsgfvjcrqirWW+aXJcZHuyMQQMpBOUtyFztH72MLamnN1nP9Yv9jx9eT9hT1cmtO1tzXL3nRoqnHeGu6LNW2WWGza6+IrYjrtEji3FkmRddXmD7K8j+kdh9fKKxjHGLVEsyhLCBrXOa5I3tsOdo7WotrcXBvc8pqrqnBwb3JBKxcPlShlZ++8b3Niui7C3nsekWeROzKrC4DAGx31FxfzimcRH8orUkg6Llln3+JvkflFycAgryII06WtGVLeZJclsZ6dvilFfpWy8zFIrEmDMjBgCVNuo3jNHOaaeaWpK52yI9my/aVTzF7HT4XMXrDMSScuZCSNjcWIO9j/tE038ez2Yo1Ct2ezXQ1+I+G5NbJaTPQMp2PNTyKnkY8y8ZcF1GE1IPiyZs0mctwCQbjXk46R6ujUxnBZNXJaRPQPKcWIPyIPJhyIiwW0UTss7YkrstNVWl1YACtss63T7r/o8+XSOoR5S7Q+zedhU7OpZ6Zm/NTRup3Cvb2XHXnyjpvZN2yioyUdcwFRosqadBN5BX6TOh+167iTsEIQgBCEIAR5t7beN3ra00UonuKdslhs8/Zif1TdR6Meceg8exDuKWfO/+qVMmf2ELfhHkbhiX3tWuY3LHU+bMFJ/vGMLJ8EHLuNtNfpLFDvZ0rgngeXKpxOqCQjagD2ph/d0GmmpIvrbpNNJUXWldV+8rENbrcAfX3xuTJIaqWXbwSkXKOWtjt7x/ZEVmVx7O74Gy90WA7vKL5SbaN7Wa3O+/KPESlbqJuWT0kVmOIrZLlnGF095u8Q0k0yHMudMm07I4KOcxRgMy73OhA58+YihUUy4A3Ow/COsT6YLOnSR7EyUzW6MNPd9r4xyfBKvuKsB9Mj79CLgNrcaaH3RY00nKEk+m5voeU8eJ1LAOFJUmWO9RZk46tmGZV/RUbacz18ozT+EKV3zlCBbVFayE9eo9AbRod0X1/KZ636MlvdZI/RTz19iszeU1FPzFjFH+obeeJffuK0q7M54nn3mjxTwHI7ppshLMgzMh8QKDcqTqCN7dLxRgwUWUaCOo0uKzAcs+WpU6FpTZhY6G6HxAW6XjlFeRLd1uMqMy36gEgH3xf005WrDfIs6fi3jIluFsQSVXUzTPZ7xR6E+FWPkGKn3R1TFnnBPzCo0zMAQxAGUA3tci5JtzjkvZ/hBq6wOw/NSbO19sw9gH3jMfJTHSpOJ1Mx2KU6mTfwlmZHK8iRZrX31A3iNZhOMdsrz6FfUpOzK6I0K3GqlZbiZSHVXXMua2qlb/AGhz6xsdjU7+Lz15rObT1sfxjbqcZMmzTZM1ANcy5Zi+8gqbe6IHsuxFEr6qSp/NzPzku4tcKSu3W2WLnZEsWNYwVNVHiok0uTT8vb3nzVTGZ2Le0WYt6km/zjFFq4rwCxaoQ6HV1OmpsLjrc8vOKrFm2twlhnzy6qVc2pG3Q4gZc5Zp8TAk6nckEan3xK1nF7zJbpkC5hYEE3G1/W4v03ivxKYBgxqJmtxLXVj9APMxNc7P0RfMypnb/jg+ZGR0nB5ASRLUArZRoRY35kgE6k6x8rgkgKF7pLDqoJ95Opjdjo6fTupttnW0uldLbbPtHjLGCMiNFsvGHEcOlz5TSpyB5bizK2oI/wCc48ydqHZ42F1AMslqaaSZTHdSNSjH7w5HmPfHqIvFH7V6WVU0TUzsBNYq8rS5Uq3tHoLZh53iYxcnhA/OxjjlsQosk03qKeyOTu6Efm3PnYEHzW/OOhR5/wACwlaWUJaEnUktsSx3Om2wHujpODdoQyhJ6M0y4AZADmvpqLix9N4sy0s4rK3IyXeEIRVJIfjGkM3D6uWvtPTz1HqZbAR5CwepKTlINjt79x8wI9qER4+48wP8ixKokDRUmFk/Ubxy/kQPdGMoqSaZsrm65qa6HcKbFPyiXKrpHiIXJOQbqRqfh9Mp2vGFDQCZ3/dnvb5guuXPvcLfLe+vTyim4DT1AVKvD3szqDMlaWJHtWB0YXvpuOUT9PxrXhvHh6s/3gpU3/WuY8vb2bdXJ+j5HehdXOOYtfHhfgy34TTuzPPmCzTAFReYTQ6+th8zzjkfG4X8rmzpWspnIDDbMtgxHkSCRF/U4jWjK6rSyW9rJczGB3Bck2B8onn4Qp5lKKVlAC+y9tQfPqPKLWj7OsrzOWz7jTHXQqszz8Oi8zj2EcYzJQC3BUfZbUe47iJ1O0DTWUL+T6fSNHiTs0qKdiQpZOTKCw/ePfFTmULqbERhboKJvM44fwOzXbCxZg8lmxXjiZMBUWRTuF1J9W/daKzOns5A+Aj8lUbsbKpJ6AXPyi94B2dTRSz6iapDLLYy156an32Bi1RpYVr/AI0YXaiFK9Z7sunCOGJR0CaatLE6aebM4Btf0KqI+qhl7sTqubkRvYQX23sAASdNdvU6xszfztACmoMmUwtzChGP+FvhEJxNhkyrkyJsgZ8ilGQEA65dRc6kEWI32jzjXpLHxvm2UoPLy3jL3fd+SRWcstBNlP3tO2jLuLbHQjRh5gHbcGKjjaDDsRkz5f8AJEhvLu38LD01BHqIncPompqJ1m6TJjXCXBI0A5aXNrn0EQPao4VaeUfbWX4v7i/VW+Eb9G3XqFwcs+RuSU3wvdPK8fb/ACdQ4nnqaQm/tZMtuZuG+gMUSL/w5Kz0UlZgzXlqGB1vpzitcSYIKdgVPge9gdxa19eY1Eek1lbb4+h8+7Qpk36RclsQwFzYbmLxwfLZZLBlK2c2uCCQQvXeIzgmTd5jFQQAtiRs17i3uv8AARcInSU/7Mk6GjCVuT9Vbx+R9K9oAXMdA6pWuMe/7tTJLhRmzhNyLb3Gtt9B1ik0OKzZJvLcqeY3B9QdDHWaqYssAsbZmCj9Y7eg315WjkuKVfezpkzQZmJ0NxbbQkC403tHQ0r4k4tbGLJwcfT8tskvN96x/wAN4gK2tec5eYczHc7baAADYRghFuNcY7xQEWPgWkmNUh1lhkW4Zm2S9jdT9/p6xXI6B2cV5aXMlZdEIYMOee9wfPT4ekYaiTVbwEXGP2EI45kI4J/CO4dKzpFaq+F17mYR99bsl/MqWH7Ed7iL4l4elV1NMppwukwWvzVhqrL5g2MAecezXiDKO4LWcEvLPX7wHnz95js+DYss0WNhMG46+Y/dHnTivhWowyqMmaCGU5pcwXAdb+F0P4cjpF04M4076yOctQvsnbPbmP0vKMkYvbc7aBGZVtETgONrOGVtJo3H3vMfuiaVYhjJmlTORjDUYNJf25SN6qIyAR9qxgSYZGDyU9mUg9FEbdvhGPvIGZEAodbMmYSxujTcPZiyMmr05Y3ZSD7Uu9yNrX+OrIxCkmEvS1iSs2pR7qPdmt8NbdYuOM41LkBRM1zm1vLZmPkIpuO8AUk9iVQyXvrkOl/1bWjj6zs2uT41tn4M7Okvcv1J+Kxv4p/UxVvEFJSnvZtQKmePYSWbgHlc3IHvt6GKvgOGzsWru+mD83mDMfsgD2VHkPn74ncP7MKdGvMZ5g6bR0TCaWVKlhZShV8vxidFoq63nOWbNVqXXFqKe+2fJYNx5vdqqqBYC3wiHrsPE5s01mbfKBZQo6De521MSFS9yIwx2XXGa9ZHlbnxNp8hhirITIvs3LEnU+ewGwHyjLScT08whQ9mJAAZSNTtra3zjFa+h1BBBHUEWI9+0c/jfVRGSxywYq11pJHWgLxVcexuqkTpmQr3S5QNFa1wDc65hckjXTaKrMrHYgs7EjYliSPQk6RnoJzNOGZs2YEPmu2ZAt2BvqfCunmBa1rxn/TYWWxbc5rEcoxz8XmvN75mu9wfLTQDLtby9YyLjT3sf5KxXu1JVQhUpYbnYk63111jQmEXNhYXNh0F9B8I+Y0nMVk09mfFWFUkhroNbsMunnrYEetowypysLqwYdQQR8RGzaMeHYTNZ2Cy2PezfAbGzeCWpsdtCGv0sYvVXuTxI6mn1LtfC10JjhPAxVT8rX7tQWaxseij3n6GOl4VhEumTJKFhe5JNyTtcn3RiwHAkpZeRNSdWY7sfwA5CJKKd9zsltyLyEIQiuSIQhAEBxpwZIxKnMmcLEXMuYB4pb9R1HUcx7iPLPFnCdRhlSZM4WYeKXMW+V1voyH8NwY9ixBcY8HSMSpzInjzRx7Ut+TL+I2IgDhPBnGvfZZcw5ahfZbbPbp0by5x2Ph/HxOGVrCaP73mP3R5q4u4RqMMqe6nCxHilzFvldQdGQ/UbgxcOC+Ne9yy5jZZ6+y22e30b6xknkwaxuj0Aq3jMBEFw3xEJ4yPYTR8GHUeflE9EMyW5jdOkYHmWBsLmxsOp6RHY3xdLpXyZTMmbkAgBb6i5N9SNbWiBxHj3MD3Uoox2ZmBt55bb++Nsapy3wbFXJ8iuYtiDT5rO+hOgX7oGy/853iz4TUmZJRje4GU355dAR10t7wYjMGwZHUTXJa5bw8jY2uTe59PnE9f/nIDoByEadddBr0SW6+R1KIPOegj7lTip0j4j6SWTsCfSOUnjctSSaxLkb4a+vWEKeme2o9OvpH6RaOpRfC1eq02uZ5TUVOub7gp1in4xhBkFTmzK17G1iCLXBFz1HOLJiOLpJZQ6t4lzArY82U3BI6A6dfeYHH6t5hDAOKfTu7qVW9tTzBYnNrf6RfpUk/YVpYwREbtDMujywwR3Is21xqDLZt1Bup6aa6G40o3qDDO8GYkheXU/wC0Z6m6uqtyseEKaZ3S4IIjWYDUmw84wtWyw2UuoINiLjQnYHofIxcJdIoTJYFbWIIBuDvfSxj8lUEtZfdKiiVZhkA8JDXLAjaxub+sebfayztH5nSj2D3z+X8lWi5dnTpmmgn85YWF9CvOw5m9tfTzjBVYfLmJlsksggqyp6hhpqb6bnlEhwvwsgmCdmZsh0uoUZuujE6Req1dVy9V793Uo/2+/T2ptZS69C4whCNpfEIQgBCEIAQhCAIPi/hCRiNO0ievmjj2pb8mU/UbEaR5Y4w4OqMMqO6nD9KXMW+V1B0ZTyO1xuI9hxC8WcJyMRp2kT1uDqrD2kfkynkfrsYA4HwXxr3uWXNbLPW2Vts9tvRvrHbOF+JBPGR9Jw+DDqPPyjzPxlwXUYZUd1OBtcmVNHszFHNTyI0uNx8DFr4K417wrKmtlnC2R72z2215P9Yy5mLWN0dS4/wIq/5SvsvZXHRrWU+hAA9R5xTo6FTYp+W00yne3fFTl6My+JT5G4F458ykEgixGhB3BG4MX9PPMcPoXKpZRasCxKW8tJV8sxfCAdA9yxGU7X1AsdT53iTK230igxYcCwypeWXSZ3a7LmvZjrcrobWtv1inqtHBt2cWPEtxucFgnARci4uLXFxcX2uOUZ6SrKHa4MR2EYDNk5szKwbU2vfML9Rre5jfp6Yu2Xbe9+Vt45GpqrWY5zHH5NsZqyL4ibkTgwuI+zJB0IGvPn5ax8yZIUWEJ84IpZtABc/T6kR4au2VepzpM89vbvy8PH3lKcYyWHyKzic6WzXyksi5ArqMoOcsSRmOvKxjJSVeZbXVWUaAZVDJva2gJBubc7+UYMXrlmvmVbAC1zu3meXl/wA0j5r2UnoCfgLx7uc53RSnt5P+O8rV4qeYok6m05Rns4Gx0+AYa28r2j9LADXQCKulXOLibKeWqFdBlLiZmswZiCpXSwFidze+gH5hnCora4za6eBSgJlps7d3MmIBqwJsEGh1ALG42BJws7J1Ta42+H4492TdX2ppt+HHF8PnguVJQPNXMi5lOoa4sR5G9j7ol6ThrnMN/JfxP7omadlKjIVKDQZbWsNLC2kZIzr7Pqg/W3Mp6yya22I5cAk6eE6eZ19Y35csKAAAANgI+oRchVCH6UkVpWSl+p5EIQjYYCEIQAhCEAIQhACEIQBD8VcKyMQp2p6hbqdVYe0j8mQ8iPnsY8r8a8E1GF1BlTQSp1lTQCFmKOY6MNLruPgT7AiJ4n4YkV9O1PULmRtQR7SNyZDyYf7HQwBwLgTjjvMsmc1pwtke9s9uRP3/AKxdMdbvLTbWc6TLbMfsv6nY+gPMxx/jjgefhdR3U3VDcypoFldeo6MOa8vSxNu4E44E4CmqCO82Rjs4+636X19d9tc+F5JjLheUXDBuHZlR4gQssNYsTrpYnKANSAR5aiL8qAAKosqgBR0UaAfCNLCqwMoSwBUWAAsLDoBoP943oo6u+dksPZItp8W4j7E03uLAncgan1POPiEUskm4kzML8+Y/H02jDiEwLKclcwtqL2uDpv7xHzImhTrsdCeguDf5RXsTxdppIGkvkOtuZPP05RyP7Z/21dDaK39/s+T7voYSlhYNCNTEsRElAxVmuwUZcujNotyzKAL2F77kdYzTalVKhmClzlUEgFm3sBzMZVpO9OQqGDcmAK6a3N9LC1/dHeXNZND5EPh0gpKRT7QUZv1z4ntbS2YttGzEtiWGgr30vLl3bLot7jVb7amxTcHYWItEx7KmcZwXD+DyV0JQm+Lx8S+8HYY0qUXLAiaFYKOWh19SCPhFgio8I49ZTKfKqS1LZybbtsb6fa09ItFJVrNQOhzKb2PobHf0ji6mM1Y3L77jv6ScHVFR7vz8zNCEIrFsQhCAEIQgBCEIAQhCAEIQgBCEIAi+JeGpFdTtT1C5kbY/aVuTIeTD/baPK/HfAs/C6ju5l2ltcypoFg6j6MNLjl6WMevIjOIuHJFdIaRUIHlt/aVuTKfssOsAcJ7OO0TOVp6hrTRYS5h+3+ix+958/XfscieGW+3UX2jzXx7wFPwqoyPdpTEmVNAsHA6/dccx+EWXgztZ7tRKrMzAaCaNTbo45+o1jVZWpmcZuJ3OEVui48o5i3Wpkn1cKR+ybEe+InHe0mikg3niY3JZfjJ948I95iutNLqbXaizY7jcuRJd2cKANT0H7+kcNxDtXqO/LSQgkjRVdb3/AEiQQQfIG0RPGHG82vex8ElfZlg/3mPNvpHROx/sf7zJW1yfm9GkyWHt9HmA/Z6Lz3Om9mNUYrBplJyeTe7NOAZ9dNTE8SLZV1p5fsXFyQxAtlTW4G7bnTe31lD+Tu+ZlsFmKuviYshUCw1HtC5OkXwCOX41OzVE1hsXb5HL+EXNNpo2z36FDWah0w26mnmNrX03tyv1hH6iEmwBJOwGp+EW3h3hLXvKhemVD9WHw0+Mdu22NSzI4VNM7pYiVJEJIAFyTYeZOmkdLwHCfyeUEvdj4m6ZiBe3lG+qAAAAADbyj6jkajVO1YxhHc02jVL4m8sQhCKZeEIQgBCEIAQhCAEIQgBCEIAQhCAEIQgDQxvApNZJaRUSxMlNuDyPIqd1YdRrHDeLP4O89CXoZgnJylzCFmDyDey/vyx6BhAHkGr7N8SltlahqCf0ZbOPilxG5hXZHik8i1I8sHnNtKA9Q1m+UesoQByngTsHkUrLOrGFROWxVAPzKnrY6zD62HlHVoQgD8MVd+Ci80zJkweJixVVOxNyMxPztFphGyu2VeeFmqymFuONZwa1PhsqWxZEVWOhIFtPwjZhCMG2+ZsSS5CEIRBIhCEAIQhACEIQAhCEAIQhACEI5V2zdoUymy0dMxSa655sxTZkQ3Cqp+yzWJJ3Atbe4A6DiPFNJTtlnVMiU33XmIrf2Sbxnw3G5FQCZE6VNA37t1e3rlJtHIuyvsrkVNP+WVgMzvS3dpmZRlBKl3KkMzEg21tax1vpKcW9kpkFKrCM8qpRlHdhzYgkAlWc6WvcqTlK306iTq0I1KGa6yUNQZazcq94VPgz2GbKWsbX2vGxKnKwupDDqCD9IEH07WBJ5axV+F+0mjxCcZNOzlwhmeJCoygqp1PO7CLFMmhkYqQRZhob62jgfYB/3F/6tM/zJEAeg4Rhetlg2LqCNwWAP1j5FfL/APsT+0P3wBsQjFMq0U2Z1B6EgH5x9TJoUXYgDqTb6wB9wj4mz1XVmCjzIH1j4l1aMbK6k9AwP0gDNCEa07EZSOstpiLMf2ULKGb9VSbn3QBswhCAEIQgBCEIAQhCAEIQgBCEIAR5n7X83/rFTm//ABt+r3Mu34x6YjmHbB2cvWBaumXNPlrleWN5ksEkFerrc6cweoAIlFs7OWU4VR5du4lj9oCzf3rxY44J2b9qgw5DR1iTO7RmKEDxyiTdkZDY5b3PUEnQ8p3ibtQfEUNFhMqa8yb4XmWy5EOjW18F9i7WAF7XJBEDBYe24f8ASJv9JI/zFjQ7AR/02Z/WZn+XIjZ404ZqDgDU7THqamWst2b2mcpMDuBzay3AvqQovqYpfZP2lUlBSTpNSzK3eGamVS2cFEXLcaA3TnYajXeALh2Nj+IVX9aqf8MuKH2A/wDcX/q0z/MkR0bsfwyYmGs0xShqJs2coIsQrhVU26HLceREco7Nsel4ViLmsDSwJcyS3hJKvmlnVd7eA7X3EAXvtb7PaRKWqrwrflJaWxOclbtMlyz4dvZJiA7IOz6krpEydPRjMlTgq5WKiwSW4uBvqTF97Va5J2BTZqG8uYtM6k6XV5sllNjtoREN/B7P8SqP6x/4pUB0KX24KP8A1fb+Zk/WZHRe3Ef9NX+sSf8AXFF7e8MdK6XUWPdTJSKG+z3iM91J5GxU+evQxM8Z8cSMYk01FRh3qJs6U7qUI7tVBzZidDYm9xcWBN9rgSH8IMfxKn/rH/imxQsZ4ZpJWB0dWoCVkxyDZjeYuaYCcpOmUKuqgee8X3+EGf4lT/1j/wAU2KJxFwzfBqCvTdFaTNI+6Z0wymv5MSv7S9IA632SYhOm4XKeoLEgzArubs0pWIUknfmL8wAY4nxnMmz5hxTMQk+onJJPNVkZO6IPpf3y2POOjP2orOwCdNzKtUqimZRYfnJgyK6gbApncDkVYcohuJODsTTB1kzUpPyalHfeAzO/Fsxcm4yk2dydudoA6/wvjIq6ORUD+dlqx8ntZx7mDD3RKRyrsBx7vKWdSk3aQ+dRf+bm3Ono6uf2hHVYkgQhCAEIQgBCEIAQhCAEIQgBAwhAHKO2T25foPxiz9l//sh6j6CEIElwjiWJf96P9L+JhCAO2xFYv7S+kIQIM9R/Ie5Pwj8wj2T6/gI/YQBH8c/+xnfqj6iKb2Mfz3u/CEIA6Di/sj1/Ax8//H93+qEIA0Jex9V/1ROVHsN6H6GPyEAR+Ee0fT8YlYQgBCEIAQhCAEIQ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7434" name="AutoShape 26" descr="data:image/jpeg;base64,/9j/4AAQSkZJRgABAQAAAQABAAD/2wCEAAkGBhQSERUTExQWFRIVGRUWFxgYGBoYGBgVGBgWFBYaGBgaGyYeGBojHBcUHzAgIycpLCwsGB8xNTAqNyYrLCoBCQoKDgwOGg8PGiwiHyQpLC40MDQyNCovLC8vLCwuLC0vMi0tLCwsMiotLCosLCosLCwpLC0sKSwqLCwpKiwsLP/AABEIAPEA0QMBIgACEQEDEQH/xAAcAAEAAgMBAQEAAAAAAAAAAAAABQYDBAcIAgH/xABJEAACAAQEAwUFAwYNAwUBAAABAgADBBEFEiExBkFRBxMiYXEygZGhsUJSwRQjYnKC0QgkM0NzdJKisrPC4fAlNcMVNERTYxb/xAAbAQEAAgMBAQAAAAAAAAAAAAAAAQQCAwUGB//EADQRAAICAQIDBAkDBAMAAAAAAAABAgMRBCESMUEFUXHBEyJhgZGhsfDxMtHhFBUzQyMkQv/aAAwDAQACEQMRAD8A7jCEIAQhCAEIQgBCEIAQjWrsRlyVzTGCj5k+Q5xB/wD9zLzWyMy/o6tbqEIGb0UlugMV56mqEuCUkmbYUWTXFGLaLLH4WtqYpHHfavTYfJVlInz5qh5UtToVOzuR7KfM8uZHn3HuNsQxSZleZMcMfDJl3CD0Rd/U3PnFg1HqKq4wopZyzKymRujTpYPwLRtUGOU8/wDkZ8qb/RzFf/CTHlel7Lq9xfugvkzqp+F41cR4Gr6X840lwF1zyzmt53Q3EAewIR5q4G7cqqkZZdWWqafY5jeag6q59r0b4iPRGDYzJqpKT5DiZKcXDD5gjkRsQdoA3YQhACEIQAhCEAIQhACEIQAhCEAIQhACEIQAhCNbEXIltlNmIIU72YjQ25xhZNQi5PoSll4InF+OKSmfu5k0d4N1UFsv62UG3oYkMLxyVULmltewvby1AOmhGh1HMEbgiKzScHUYRUaUsxjZmmPrMdjqWZ/Pe23lGSnoUlBe7Al2V9FAAYtmRlI6GyH1RY4Ee2fWba23Og9PW44hnJEPVHEKxhmtKW9rckBtcebG3x8owcU4QKfIyE5WuNdww10I/wCaRa5FOiM2RVUlsgIAGw8uV4wYnhaVEsBySAXNwSLEKNvprHDsU52OT3/P4L8NRwSiltFLl7jg/EnCEyrxK0kALNSXOdvspmFnPvYMQB1jpvDXC0mjlhJS+K3ic+056k9PLaNykwF5bz3RCyostJYZgpcKgJOYiwGZ2F7a2iv13FFTIIM6meTLJsGyk2P7Xhf0BW/IiPV6fW1xrjFvLwjnz007rJOvGC4qsZVWNHAcQ/KFNhd1y5stypDAMjqd8rKQRfUag6gxKiSRuLHzjpqSayihKLi8S5nOe0DssWpUz6VQlQLlkFgs38Ffz58+sc/4D4/qMIqCLEyS1p0htLkaEi/szB19xj0WqxSO0TszSvUzpICVYG+wmgfZboejfHykxOmcO8RyK6Qs+ncPLb4q3NWH2WHSJOPI3CnF1Xg1W1gRY5Z0h7gMByI5MOTDbzBIPp7hLi+nxGnE+na42dD7ctvuuOR89jyiCSbhCEAIQhACEIQAhCEAIQhACEIQAhCNTFqoypE2YN0R2HqFJHziG8LLJSy8IiMa45kU8wygHmzRussA5f1iSAD5RC4z2lyFkF3lzkdWU5Cou2vJgSvxIjBhtB3KqoAaa4zuzX3vqTbUkm4AvyMfeIYStQplMozmw01DK19RfW2jAgnQi948nb2tZY3HHqv4nchpaI4znx/juKLP7V6maQkiWqA2C6GY5t8PhYxtU5xeaM1pgHoifLQxO0kulw5e7pkV5mzzX1F/X7XyEfMzHpz6983opyge5Yr2W1ReIx8/P9zoRjn/ABwSXtId67FJOrCbprfIrj5Axloe0yYnhmy1Yag5fCwva+huDt5RvrxBUJtNY+viHzvHxU4vIqPDWU6tf+dljLMXz8/j7oiEq5c15CUH/wC4J+H2vqWfAuKJFUPA9yNWQ6PfYXHQeVxG7jOGLVU82RN0VhYkHUEEFSPO4Eci4m4VmUYWqpZhmU97rNTR5Z6Nbbpf42i28B9o6z5bJUEJOlqzltg6qNXt94C/h945gbJabGLIvKXxX3988lK3T4XpKnn6o3uzzCZlJWGnZg2SRZiNiDPntKuORyk6crx0ebJDCxFxFN7P66VM7yc0yX+UT2LlMwzKlgES17+FAo9bxdY9Vpk1Uk3ucfUycrW2QlXQFDpqvX98Y1W0TzLfQ7RHVFHl1G30iwVih9oPZtLxGXnWyVSjwPyYfdmdR0O4+UcQwbGqzBa0kAy5qHLMlt7Mxd7MOancMPUR6mAir8ddnsnE5VjZJ6A93NtqP0W+8hPLlyiSSc4I46kYnI72SbOthMlE+KW3Q9VPJtj63EWOPICPW4LXXF5U+WfVJiH5PLb/AJYjT0l2e9osjFJOZPBUIB3sonVeWZT9pD15bGIBbYQhACEIQAhCEAIQhACEIQAiB44qMlDO6sAg/aYL9CYnorHGdSmankzCoV5jO2YgAiWhIBvpqzLFbVT4KZP2G/TLNsfHPw3IijqO+VJksr3irldWJAI33AJBBuQbWIJjT4qxt6enAUA1M+6KFucqD2iDoedr6c9okpODybiYqAFSCCjHLcbX1IteK9xNOVqsq32JaItzYZiBMOYgEgEsdbHlHjKUk3LHL7/c7tajOzC5Lf79+Cnpw+8zxTZmp99vmAPdCdw5Ml+KW17fd8LfXWJZqh1NvyOqbpk7t0PpMU2t7okKOqcI3eIkskaSwRMZQCPFMmbZr2AVbAC97m1trtuW+Vju28joemTeEVZ6eqbUs49Wt8rxrzKyfK/lAWXz/BhFrqKmUe6TSW0xAUYmyTWGkxCx0WYG1AOhDDnGhWyWUkOpXyYW+u8ZRtfKUVgzjNSNnhPiNVbK/ippvgmodhfS5HUX94iSwzs9lU06cWsVViVJ1IQ+yBv6aanSKS1L3cy6+w2jDp0I8uXvjrdPOaZTSJgBZjLkORzbJdWt1PPzIjK7Po/Ue3l3fH6lS9uuXFHrzIyt4ekzBZQyTALqSCp05jU3tzGhjb7PeLZrTnoqklpiDNLY+0VBysrHmQdjvY+UbKTe8dSAwVCSSyldcrKFGYC5116AGKxwavfY5NmL7EtCPXMb/O0bux5zV3D0wUtRidMuPos+DydegRCIzGOIJdMUEwN481ioBta2+vnHq5SUVlnnpSUFmXIzT6S2o2j5Aj7w7FZc9S0trgGxuCLHfmI+5srmIlNNZRKaksoq/GvA8jEpHdzRlmLfu5oHiQ/ip5iPOWIYfWYLXDUyp0s5pbr7LrtccmU7EH0MesgkV/jbgmTiUjupos63Mtxujfu6iJGT57OO0CXidMr3ValRabKB1BGmYA65Tv5Xtyi3R5FxvAazBatWuyOpzSpq+ywB/wCXUx3fs17XZOJASZtpNYB7N/DM6mXfn+jv6wJOhwhCAEIQgBCEIAQhGpiuKyqaU86e4lykF2Y7D95OwA1MAZK2tSTLaZNYJLQFmZjYADckxzynxyRiM157BO7AWXJSYQrFNWaZlJBBa6252jm/FPHE7HaxKaX+aoVcWUkLm1sHmna55DZR1OsdKl8G0+QKJbWAAzKx8VhYnmuvQRw+19QoxVWeZ0tFBLM5bd3n3eHxN+mwaVKbPLQoW8OhYrb2tiT93rFJ4knXrJ/9Iw+By/hFsocLk0eaYZjiXbxZ7EKBc30AueVra3jn2IYkJ06ZNAIEx3cA7gMxIB844lMcwbzndef7nY06bsb57czYSZbaMpqbSifvEgeiC5+bD+zEBWYq6ZgsotsA1jYdbC2+wvy19Yjp/EMzKiFAqopXY3NyzEnzJYxahpHJZLry2WemnJMpxLnJ3kpgptezKwFsyN9luXnsYUtEkrRK6sWXylgDTyBLZR65YqFHi5l2tfzHIxYBUhgCNbi8TZVOvbOz++pjKqMnk3sWxLvMoGbKgsMzF3NzclmO5PwEdNwSVlpqYHlJl3/au/8AqjkkmSXdUGrOwUerHKPrHZ6hMt1S3hXKl9vCuVb25XAivclGrC6teZS1mFwxXtK/ilPWMjAvLIsb5TlJAFz7QB90anY1IvMq5v6YQfsgfvjcrqirWW+aXJcZHuyMQQMpBOUtyFztH72MLamnN1nP9Yv9jx9eT9hT1cmtO1tzXL3nRoqnHeGu6LNW2WWGza6+IrYjrtEji3FkmRddXmD7K8j+kdh9fKKxjHGLVEsyhLCBrXOa5I3tsOdo7WotrcXBvc8pqrqnBwb3JBKxcPlShlZ++8b3Niui7C3nsekWeROzKrC4DAGx31FxfzimcRH8orUkg6Llln3+JvkflFycAgryII06WtGVLeZJclsZ6dvilFfpWy8zFIrEmDMjBgCVNuo3jNHOaaeaWpK52yI9my/aVTzF7HT4XMXrDMSScuZCSNjcWIO9j/tE038ez2Yo1Ct2ezXQ1+I+G5NbJaTPQMp2PNTyKnkY8y8ZcF1GE1IPiyZs0mctwCQbjXk46R6ujUxnBZNXJaRPQPKcWIPyIPJhyIiwW0UTss7YkrstNVWl1YACtss63T7r/o8+XSOoR5S7Q+zedhU7OpZ6Zm/NTRup3Cvb2XHXnyjpvZN2yioyUdcwFRosqadBN5BX6TOh+167iTsEIQgBCEIAR5t7beN3ra00UonuKdslhs8/Zif1TdR6Meceg8exDuKWfO/+qVMmf2ELfhHkbhiX3tWuY3LHU+bMFJ/vGMLJ8EHLuNtNfpLFDvZ0rgngeXKpxOqCQjagD2ph/d0GmmpIvrbpNNJUXWldV+8rENbrcAfX3xuTJIaqWXbwSkXKOWtjt7x/ZEVmVx7O74Gy90WA7vKL5SbaN7Wa3O+/KPESlbqJuWT0kVmOIrZLlnGF095u8Q0k0yHMudMm07I4KOcxRgMy73OhA58+YihUUy4A3Ow/COsT6YLOnSR7EyUzW6MNPd9r4xyfBKvuKsB9Mj79CLgNrcaaH3RY00nKEk+m5voeU8eJ1LAOFJUmWO9RZk46tmGZV/RUbacz18ozT+EKV3zlCBbVFayE9eo9AbRod0X1/KZ636MlvdZI/RTz19iszeU1FPzFjFH+obeeJffuK0q7M54nn3mjxTwHI7ppshLMgzMh8QKDcqTqCN7dLxRgwUWUaCOo0uKzAcs+WpU6FpTZhY6G6HxAW6XjlFeRLd1uMqMy36gEgH3xf005WrDfIs6fi3jIluFsQSVXUzTPZ7xR6E+FWPkGKn3R1TFnnBPzCo0zMAQxAGUA3tci5JtzjkvZ/hBq6wOw/NSbO19sw9gH3jMfJTHSpOJ1Mx2KU6mTfwlmZHK8iRZrX31A3iNZhOMdsrz6FfUpOzK6I0K3GqlZbiZSHVXXMua2qlb/AGhz6xsdjU7+Lz15rObT1sfxjbqcZMmzTZM1ANcy5Zi+8gqbe6IHsuxFEr6qSp/NzPzku4tcKSu3W2WLnZEsWNYwVNVHiok0uTT8vb3nzVTGZ2Le0WYt6km/zjFFq4rwCxaoQ6HV1OmpsLjrc8vOKrFm2twlhnzy6qVc2pG3Q4gZc5Zp8TAk6nckEan3xK1nF7zJbpkC5hYEE3G1/W4v03ivxKYBgxqJmtxLXVj9APMxNc7P0RfMypnb/jg+ZGR0nB5ASRLUArZRoRY35kgE6k6x8rgkgKF7pLDqoJ95Opjdjo6fTupttnW0uldLbbPtHjLGCMiNFsvGHEcOlz5TSpyB5bizK2oI/wCc48ydqHZ42F1AMslqaaSZTHdSNSjH7w5HmPfHqIvFH7V6WVU0TUzsBNYq8rS5Uq3tHoLZh53iYxcnhA/OxjjlsQosk03qKeyOTu6Efm3PnYEHzW/OOhR5/wACwlaWUJaEnUktsSx3Om2wHujpODdoQyhJ6M0y4AZADmvpqLix9N4sy0s4rK3IyXeEIRVJIfjGkM3D6uWvtPTz1HqZbAR5CwepKTlINjt79x8wI9qER4+48wP8ixKokDRUmFk/Ubxy/kQPdGMoqSaZsrm65qa6HcKbFPyiXKrpHiIXJOQbqRqfh9Mp2vGFDQCZ3/dnvb5guuXPvcLfLe+vTyim4DT1AVKvD3szqDMlaWJHtWB0YXvpuOUT9PxrXhvHh6s/3gpU3/WuY8vb2bdXJ+j5HehdXOOYtfHhfgy34TTuzPPmCzTAFReYTQ6+th8zzjkfG4X8rmzpWspnIDDbMtgxHkSCRF/U4jWjK6rSyW9rJczGB3Bck2B8onn4Qp5lKKVlAC+y9tQfPqPKLWj7OsrzOWz7jTHXQqszz8Oi8zj2EcYzJQC3BUfZbUe47iJ1O0DTWUL+T6fSNHiTs0qKdiQpZOTKCw/ePfFTmULqbERhboKJvM44fwOzXbCxZg8lmxXjiZMBUWRTuF1J9W/daKzOns5A+Aj8lUbsbKpJ6AXPyi94B2dTRSz6iapDLLYy156an32Bi1RpYVr/AI0YXaiFK9Z7sunCOGJR0CaatLE6aebM4Btf0KqI+qhl7sTqubkRvYQX23sAASdNdvU6xszfztACmoMmUwtzChGP+FvhEJxNhkyrkyJsgZ8ilGQEA65dRc6kEWI32jzjXpLHxvm2UoPLy3jL3fd+SRWcstBNlP3tO2jLuLbHQjRh5gHbcGKjjaDDsRkz5f8AJEhvLu38LD01BHqIncPompqJ1m6TJjXCXBI0A5aXNrn0EQPao4VaeUfbWX4v7i/VW+Eb9G3XqFwcs+RuSU3wvdPK8fb/ACdQ4nnqaQm/tZMtuZuG+gMUSL/w5Kz0UlZgzXlqGB1vpzitcSYIKdgVPge9gdxa19eY1Eek1lbb4+h8+7Qpk36RclsQwFzYbmLxwfLZZLBlK2c2uCCQQvXeIzgmTd5jFQQAtiRs17i3uv8AARcInSU/7Mk6GjCVuT9Vbx+R9K9oAXMdA6pWuMe/7tTJLhRmzhNyLb3Gtt9B1ik0OKzZJvLcqeY3B9QdDHWaqYssAsbZmCj9Y7eg315WjkuKVfezpkzQZmJ0NxbbQkC403tHQ0r4k4tbGLJwcfT8tskvN96x/wAN4gK2tec5eYczHc7baAADYRghFuNcY7xQEWPgWkmNUh1lhkW4Zm2S9jdT9/p6xXI6B2cV5aXMlZdEIYMOee9wfPT4ekYaiTVbwEXGP2EI45kI4J/CO4dKzpFaq+F17mYR99bsl/MqWH7Ed7iL4l4elV1NMppwukwWvzVhqrL5g2MAecezXiDKO4LWcEvLPX7wHnz95js+DYss0WNhMG46+Y/dHnTivhWowyqMmaCGU5pcwXAdb+F0P4cjpF04M4076yOctQvsnbPbmP0vKMkYvbc7aBGZVtETgONrOGVtJo3H3vMfuiaVYhjJmlTORjDUYNJf25SN6qIyAR9qxgSYZGDyU9mUg9FEbdvhGPvIGZEAodbMmYSxujTcPZiyMmr05Y3ZSD7Uu9yNrX+OrIxCkmEvS1iSs2pR7qPdmt8NbdYuOM41LkBRM1zm1vLZmPkIpuO8AUk9iVQyXvrkOl/1bWjj6zs2uT41tn4M7Okvcv1J+Kxv4p/UxVvEFJSnvZtQKmePYSWbgHlc3IHvt6GKvgOGzsWru+mD83mDMfsgD2VHkPn74ncP7MKdGvMZ5g6bR0TCaWVKlhZShV8vxidFoq63nOWbNVqXXFqKe+2fJYNx5vdqqqBYC3wiHrsPE5s01mbfKBZQo6De521MSFS9yIwx2XXGa9ZHlbnxNp8hhirITIvs3LEnU+ewGwHyjLScT08whQ9mJAAZSNTtra3zjFa+h1BBBHUEWI9+0c/jfVRGSxywYq11pJHWgLxVcexuqkTpmQr3S5QNFa1wDc65hckjXTaKrMrHYgs7EjYliSPQk6RnoJzNOGZs2YEPmu2ZAt2BvqfCunmBa1rxn/TYWWxbc5rEcoxz8XmvN75mu9wfLTQDLtby9YyLjT3sf5KxXu1JVQhUpYbnYk63111jQmEXNhYXNh0F9B8I+Y0nMVk09mfFWFUkhroNbsMunnrYEetowypysLqwYdQQR8RGzaMeHYTNZ2Cy2PezfAbGzeCWpsdtCGv0sYvVXuTxI6mn1LtfC10JjhPAxVT8rX7tQWaxseij3n6GOl4VhEumTJKFhe5JNyTtcn3RiwHAkpZeRNSdWY7sfwA5CJKKd9zsltyLyEIQiuSIQhAEBxpwZIxKnMmcLEXMuYB4pb9R1HUcx7iPLPFnCdRhlSZM4WYeKXMW+V1voyH8NwY9ixBcY8HSMSpzInjzRx7Ut+TL+I2IgDhPBnGvfZZcw5ahfZbbPbp0by5x2Ph/HxOGVrCaP73mP3R5q4u4RqMMqe6nCxHilzFvldQdGQ/UbgxcOC+Ne9yy5jZZ6+y22e30b6xknkwaxuj0Aq3jMBEFw3xEJ4yPYTR8GHUeflE9EMyW5jdOkYHmWBsLmxsOp6RHY3xdLpXyZTMmbkAgBb6i5N9SNbWiBxHj3MD3Uoox2ZmBt55bb++Nsapy3wbFXJ8iuYtiDT5rO+hOgX7oGy/853iz4TUmZJRje4GU355dAR10t7wYjMGwZHUTXJa5bw8jY2uTe59PnE9f/nIDoByEadddBr0SW6+R1KIPOegj7lTip0j4j6SWTsCfSOUnjctSSaxLkb4a+vWEKeme2o9OvpH6RaOpRfC1eq02uZ5TUVOub7gp1in4xhBkFTmzK17G1iCLXBFz1HOLJiOLpJZQ6t4lzArY82U3BI6A6dfeYHH6t5hDAOKfTu7qVW9tTzBYnNrf6RfpUk/YVpYwREbtDMujywwR3Is21xqDLZt1Bup6aa6G40o3qDDO8GYkheXU/wC0Z6m6uqtyseEKaZ3S4IIjWYDUmw84wtWyw2UuoINiLjQnYHofIxcJdIoTJYFbWIIBuDvfSxj8lUEtZfdKiiVZhkA8JDXLAjaxub+sebfayztH5nSj2D3z+X8lWi5dnTpmmgn85YWF9CvOw5m9tfTzjBVYfLmJlsksggqyp6hhpqb6bnlEhwvwsgmCdmZsh0uoUZuujE6Req1dVy9V793Uo/2+/T2ptZS69C4whCNpfEIQgBCEIAQhCAIPi/hCRiNO0ievmjj2pb8mU/UbEaR5Y4w4OqMMqO6nD9KXMW+V1B0ZTyO1xuI9hxC8WcJyMRp2kT1uDqrD2kfkynkfrsYA4HwXxr3uWXNbLPW2Vts9tvRvrHbOF+JBPGR9Jw+DDqPPyjzPxlwXUYZUd1OBtcmVNHszFHNTyI0uNx8DFr4K417wrKmtlnC2R72z2215P9Yy5mLWN0dS4/wIq/5SvsvZXHRrWU+hAA9R5xTo6FTYp+W00yne3fFTl6My+JT5G4F458ykEgixGhB3BG4MX9PPMcPoXKpZRasCxKW8tJV8sxfCAdA9yxGU7X1AsdT53iTK230igxYcCwypeWXSZ3a7LmvZjrcrobWtv1inqtHBt2cWPEtxucFgnARci4uLXFxcX2uOUZ6SrKHa4MR2EYDNk5szKwbU2vfML9Rre5jfp6Yu2Xbe9+Vt45GpqrWY5zHH5NsZqyL4ibkTgwuI+zJB0IGvPn5ax8yZIUWEJ84IpZtABc/T6kR4au2VepzpM89vbvy8PH3lKcYyWHyKzic6WzXyksi5ArqMoOcsSRmOvKxjJSVeZbXVWUaAZVDJva2gJBubc7+UYMXrlmvmVbAC1zu3meXl/wA0j5r2UnoCfgLx7uc53RSnt5P+O8rV4qeYok6m05Rns4Gx0+AYa28r2j9LADXQCKulXOLibKeWqFdBlLiZmswZiCpXSwFidze+gH5hnCora4za6eBSgJlps7d3MmIBqwJsEGh1ALG42BJws7J1Ta42+H4492TdX2ppt+HHF8PnguVJQPNXMi5lOoa4sR5G9j7ol6ThrnMN/JfxP7omadlKjIVKDQZbWsNLC2kZIzr7Pqg/W3Mp6yya22I5cAk6eE6eZ19Y35csKAAAANgI+oRchVCH6UkVpWSl+p5EIQjYYCEIQAhCEAIQhACEIQBD8VcKyMQp2p6hbqdVYe0j8mQ8iPnsY8r8a8E1GF1BlTQSp1lTQCFmKOY6MNLruPgT7AiJ4n4YkV9O1PULmRtQR7SNyZDyYf7HQwBwLgTjjvMsmc1pwtke9s9uRP3/AKxdMdbvLTbWc6TLbMfsv6nY+gPMxx/jjgefhdR3U3VDcypoFldeo6MOa8vSxNu4E44E4CmqCO82Rjs4+636X19d9tc+F5JjLheUXDBuHZlR4gQssNYsTrpYnKANSAR5aiL8qAAKosqgBR0UaAfCNLCqwMoSwBUWAAsLDoBoP943oo6u+dksPZItp8W4j7E03uLAncgan1POPiEUskm4kzML8+Y/H02jDiEwLKclcwtqL2uDpv7xHzImhTrsdCeguDf5RXsTxdppIGkvkOtuZPP05RyP7Z/21dDaK39/s+T7voYSlhYNCNTEsRElAxVmuwUZcujNotyzKAL2F77kdYzTalVKhmClzlUEgFm3sBzMZVpO9OQqGDcmAK6a3N9LC1/dHeXNZND5EPh0gpKRT7QUZv1z4ntbS2YttGzEtiWGgr30vLl3bLot7jVb7amxTcHYWItEx7KmcZwXD+DyV0JQm+Lx8S+8HYY0qUXLAiaFYKOWh19SCPhFgio8I49ZTKfKqS1LZybbtsb6fa09ItFJVrNQOhzKb2PobHf0ji6mM1Y3L77jv6ScHVFR7vz8zNCEIrFsQhCAEIQgBCEIAQhCAEIQgBCEIAi+JeGpFdTtT1C5kbY/aVuTIeTD/baPK/HfAs/C6ju5l2ltcypoFg6j6MNLjl6WMevIjOIuHJFdIaRUIHlt/aVuTKfssOsAcJ7OO0TOVp6hrTRYS5h+3+ix+958/XfscieGW+3UX2jzXx7wFPwqoyPdpTEmVNAsHA6/dccx+EWXgztZ7tRKrMzAaCaNTbo45+o1jVZWpmcZuJ3OEVui48o5i3Wpkn1cKR+ybEe+InHe0mikg3niY3JZfjJ948I95iutNLqbXaizY7jcuRJd2cKANT0H7+kcNxDtXqO/LSQgkjRVdb3/AEiQQQfIG0RPGHG82vex8ElfZlg/3mPNvpHROx/sf7zJW1yfm9GkyWHt9HmA/Z6Lz3Om9mNUYrBplJyeTe7NOAZ9dNTE8SLZV1p5fsXFyQxAtlTW4G7bnTe31lD+Tu+ZlsFmKuviYshUCw1HtC5OkXwCOX41OzVE1hsXb5HL+EXNNpo2z36FDWah0w26mnmNrX03tyv1hH6iEmwBJOwGp+EW3h3hLXvKhemVD9WHw0+Mdu22NSzI4VNM7pYiVJEJIAFyTYeZOmkdLwHCfyeUEvdj4m6ZiBe3lG+qAAAAADbyj6jkajVO1YxhHc02jVL4m8sQhCKZeEIQgBCEIAQhCAEIQgBCEIAQhCAEIQgDQxvApNZJaRUSxMlNuDyPIqd1YdRrHDeLP4O89CXoZgnJylzCFmDyDey/vyx6BhAHkGr7N8SltlahqCf0ZbOPilxG5hXZHik8i1I8sHnNtKA9Q1m+UesoQByngTsHkUrLOrGFROWxVAPzKnrY6zD62HlHVoQgD8MVd+Ci80zJkweJixVVOxNyMxPztFphGyu2VeeFmqymFuONZwa1PhsqWxZEVWOhIFtPwjZhCMG2+ZsSS5CEIRBIhCEAIQhACEIQAhCEAIQhACEI5V2zdoUymy0dMxSa655sxTZkQ3Cqp+yzWJJ3Atbe4A6DiPFNJTtlnVMiU33XmIrf2Sbxnw3G5FQCZE6VNA37t1e3rlJtHIuyvsrkVNP+WVgMzvS3dpmZRlBKl3KkMzEg21tax1vpKcW9kpkFKrCM8qpRlHdhzYgkAlWc6WvcqTlK306iTq0I1KGa6yUNQZazcq94VPgz2GbKWsbX2vGxKnKwupDDqCD9IEH07WBJ5axV+F+0mjxCcZNOzlwhmeJCoygqp1PO7CLFMmhkYqQRZhob62jgfYB/3F/6tM/zJEAeg4Rhetlg2LqCNwWAP1j5FfL/APsT+0P3wBsQjFMq0U2Z1B6EgH5x9TJoUXYgDqTb6wB9wj4mz1XVmCjzIH1j4l1aMbK6k9AwP0gDNCEa07EZSOstpiLMf2ULKGb9VSbn3QBswhCAEIQgBCEIAQhCAEIQgBCEIAR5n7X83/rFTm//ABt+r3Mu34x6YjmHbB2cvWBaumXNPlrleWN5ksEkFerrc6cweoAIlFs7OWU4VR5du4lj9oCzf3rxY44J2b9qgw5DR1iTO7RmKEDxyiTdkZDY5b3PUEnQ8p3ibtQfEUNFhMqa8yb4XmWy5EOjW18F9i7WAF7XJBEDBYe24f8ASJv9JI/zFjQ7AR/02Z/WZn+XIjZ404ZqDgDU7THqamWst2b2mcpMDuBzay3AvqQovqYpfZP2lUlBSTpNSzK3eGamVS2cFEXLcaA3TnYajXeALh2Nj+IVX9aqf8MuKH2A/wDcX/q0z/MkR0bsfwyYmGs0xShqJs2coIsQrhVU26HLceREco7Nsel4ViLmsDSwJcyS3hJKvmlnVd7eA7X3EAXvtb7PaRKWqrwrflJaWxOclbtMlyz4dvZJiA7IOz6krpEydPRjMlTgq5WKiwSW4uBvqTF97Va5J2BTZqG8uYtM6k6XV5sllNjtoREN/B7P8SqP6x/4pUB0KX24KP8A1fb+Zk/WZHRe3Ef9NX+sSf8AXFF7e8MdK6XUWPdTJSKG+z3iM91J5GxU+evQxM8Z8cSMYk01FRh3qJs6U7qUI7tVBzZidDYm9xcWBN9rgSH8IMfxKn/rH/imxQsZ4ZpJWB0dWoCVkxyDZjeYuaYCcpOmUKuqgee8X3+EGf4lT/1j/wAU2KJxFwzfBqCvTdFaTNI+6Z0wymv5MSv7S9IA632SYhOm4XKeoLEgzArubs0pWIUknfmL8wAY4nxnMmz5hxTMQk+onJJPNVkZO6IPpf3y2POOjP2orOwCdNzKtUqimZRYfnJgyK6gbApncDkVYcohuJODsTTB1kzUpPyalHfeAzO/Fsxcm4yk2dydudoA6/wvjIq6ORUD+dlqx8ntZx7mDD3RKRyrsBx7vKWdSk3aQ+dRf+bm3Ono6uf2hHVYkgQhCAEIQgBCEIAQhCAEIQgBAwhAHKO2T25foPxiz9l//sh6j6CEIElwjiWJf96P9L+JhCAO2xFYv7S+kIQIM9R/Ie5Pwj8wj2T6/gI/YQBH8c/+xnfqj6iKb2Mfz3u/CEIA6Di/sj1/Ax8//H93+qEIA0Jex9V/1ROVHsN6H6GPyEAR+Ee0fT8YlYQgBCEIAQhCAEIQ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7436" name="Picture 28" descr="http://3.bp.blogspot.com/_XcylmqRcvQQ/TBkTmX5eUAI/AAAAAAAAAA0/UO7b9Neo_Wk/s1600/cultur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3786190"/>
            <a:ext cx="1928826" cy="2217544"/>
          </a:xfrm>
          <a:prstGeom prst="rect">
            <a:avLst/>
          </a:prstGeom>
          <a:noFill/>
        </p:spPr>
      </p:pic>
      <p:pic>
        <p:nvPicPr>
          <p:cNvPr id="17438" name="Picture 30" descr="http://cdn.ntrzacatecas.com/archivos/2013/01/economia-glob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4786322"/>
            <a:ext cx="2472585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40" name="Picture 32" descr="http://t1.gstatic.com/images?q=tbn:ANd9GcTy_Gmn0mMMHDFC3RH3vO7BsoSJqZYiU0NbAHTQ7h50WwqfivH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500438"/>
            <a:ext cx="24003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42" name="AutoShape 34" descr="data:image/jpeg;base64,/9j/4AAQSkZJRgABAQAAAQABAAD/2wCEAAkGBhQSERQUEhQVFBQWGRcWFRgWFxQXFRoUFxUVFRYVFRUYHCYeGBojGhYYHy8gJCcpLCwsFx4xNTAqNSYrLCkBCQoKDgwOGg8PGiwkHyUuKjQsLDQvLCwsLDQpKiwsLCouLSwsLCwsLCwpLCwsLCwsLCwsLCwsLCwsLCwsLCwsLP/AABEIAOIA3wMBIgACEQEDEQH/xAAcAAABBQEBAQAAAAAAAAAAAAAAAQMEBQYHAgj/xABBEAACAQIEAwYEAwUGBQUAAAABAhEAAwQSITEFQVEGEyJhcYEHMpGxFEKhI3LB0fAVUmKy4fEkM0NzghZTkqLC/8QAGwEAAQUBAQAAAAAAAAAAAAAAAAECAwQFBgf/xAAxEQACAgEDAgQDCAIDAAAAAAABAgADEQQSITFBBRNRYSIycRQjgZGhscHR4fEGQvD/2gAMAwEAAhEDEQA/AO4UUUUQhRRRRCFFFFEIUUhNANEItJS14dZEUQlRxDtfhbOYNdUsDBVfE09IHOpHBuPW8SGNvMCpAZXXKwJEiR0I51z/AP8ATl2XtKLhtI7BXCBWbMug8QmVY/ONz1rUdlOAX8OWzNbCOxdoBN0kiArMdIXy/SoEdi2CJZetAuQeZqqw/wAVuPYjDYZBhSUa6zKbgAJRVUtCzoGbYE1tyaxXbLjwZbljuM6qQHZ/lBOq5Y1nz0pbrlqXc0pvalQ3P0mP+FnHcUMUtl7t26j5i4vNmIbLnDodxrII2OvSuyiuW9leJ2cIxcYffwG4CzMJ1ygHTppXT8PeDKGXUMAR6ESKZp9Qly5UxRqKruauk9mkmkvTlMbwY9Y0rLhTlUkXM4OVocgli2VjJPygawOtLZYysFUZzJAARmamaWs3h71w5ArOHLaKWDDuwTqxGm0eetaQUtVu8kEYxAjEWikJrzbuhtiDBgwQdRuNOdTxs90UUUQhRRRRCFFFFEIUUUUQhRRRRCFFFE0QmW7ZYrETat4Y5CxZnfWFVBmk6Hp/pUvgGIZVRGZnBmC2UsRqVuSo2aNjrrVxftZhG3Q1zbtX2luW7zWrDMvdmGfnmjUAmYAmPrVmil9SwrT84zU6xaahuHA/MzpwNN376oJYhQNyaznZbDd5YV/xGIJbxEOwzAkRG22mh2NXqcPUEM0uyiAXMx5gbA+cTUDrtYr6QRtyhvWZztZjXa0IlEZgqg6M3PM0/KvQb8zG1SeBY68Qbea27JAbOWJHQggeMesEHmaY7QmzilYi+o7nOCumrgTGv00p3gHAbdq8xDMWUKy6wDbdeYG/iDfQVmlbxqdwHw9Os0s0/Z9p+b6Syw+ExBB728oJJju7YELOmrk6xWc+IGMs4bD27ZDeNpGWM3hElmLb6nfzrbVSce4LZxFywLttXMtqRrlClioPQmPpV/ajfC4yO8qViot98Mr3Eyfw74xaa7cs5WzMA4zhd06Ac9Z9q3Awb2ye5K5SScjgwCdTlYaqCdYg86g3uA2LeJtXktKLhYqSAZM2zB9stX1GyusBahgQsFCkChcL6SoTiV9bea9ZRSBLZby5R5ksBAj1rJf+rL97EWu7S3+HzkQD4nmVkE6gFtAYEka6VqO1eDtX7JtOSSSAqK+Us50UEDcTqfSeVUGB7Aql4Kl+6Fsm1cykgqbksTpyEAfWpk2Y+LrLWnNAUlzz244/3NZhUtXMrpuummhHVXHI+RqfNQcbwhbhBlkYR40OVyP7pI3HrUbH8JTu2zXL0f8AdY+gAO5mq+NuSolIYJ5MzPxVuXWS1aVylpyxuBCVdysZbecHwqSdeulZD4d4K5hOIW1w5PdXyy3bTsSIVDc71COYiNf71WlzESxVw7WwflZiWAGkg/lat/2f4Bh7Kh7K6sJzNq0GDAPKqGm1X2hjjjHaaOp0406AHnPeXIpaSlrSmbCiiiiEKKKKIQoooohCiiiiEynbvtwOHraVU7y9eJCKTChVEu7noJAjnPlVN2J+Ky4lnt4wW8NcAz2yWy23SYMFzow6SZBkVP8AiL2DfH93cs3FS9aDqFuAm26PBKtGqmQNRWK4HYw/4a2gw1u8bjPbvLfVWFq5YYqyoflyxJB5j6UqIzttWDvWle5us6twjj1vEYe3iFkJcBKzBOhIMR83ymI3FV+N4QLy37ncqCQrW86jMbiBoZl99j7ivHZnF2Wc21Vu8tKogqoREgZVtZPAqwR5nzrSnSlYOhI6GMVkfDcETnXZHBYgXfxL94UOYPHzE7SUOrAHpqIrd/2layhs6hSYBJA16a8/KofC+I2xbutnXu0u3JcsMsE5j4jpoWP0rmnxB7W4bEymGTO2zXoIGXmLY/MTtnjaYmm6PSEfAM+8k12u3nzDgegnS+F43CMDbsPYaJJVGQ6kyxgHqSapO2/ae1ZtzZu2fxCEZRml4O6hV3B5g6RJ5CuHG2QdNKk4TDVrr4eN3JmSfEj1A5nTcN8YGB/aYcEf4H1n/wAhEVVX/iRfOJF5V/Zr8tpmkaiD4gB9qzi4aRSHCmpG0VHcSmdZa3eanifxPe66FbTWwhnw3ASZEHdI6/WtTw/4p4Rx+0F203+JM4Po1ufsK5nb4YTTg4eRUX2KrORxJV1jg5nSuy3aLAyURyrFmK98oRoYzCufm9zNWOO4sljF21zKBfHjzuoHhEIUkyWO0bHf15QeHmKj3OGGZjp+hBA9NKRtEM5Bki684wRO/NcAEnQDUnyrCdt8HfxSrcs5jZSTqYDQCe8VdyNIB5zoI1pOzfadcXeNvEKLZIzgZybbsDqMreoMaz7Vt8Vci27dFY/QGs+l7NPZuZcEfjNCxU1NeFPBmP7JYR72DuXLgDXGDIjEeIqBoGPM5tJOulbHB3w6Ky7MAR7im+F2stm2ByRfrlFQL1kYVGZLgVJJK3JZZYycpHiXXlqKjsdSxsAAB5k1SMFCEkkRztDx4YS2tw2rt0FwhFpM7CQxzZekgD3qi7MfEq3isR+GuWXw94r3lpXZXFy3GaVZdMwG48j0NP3OPfiHWwUgtqreICQCR4WUGCKzvAuGvd4x+1S8EwQcWiUbI73FIa4brADIA2VUE7TsKrJdvbC8j1k71lB8XBnThRSClqxIoUUUUQhXi7dCgliABqSTAA8zXuqTtjwY4vB3bKkgsBEGJykNlJ6GI96Q9Io5MYwPb3B3nyW7sycqsUcIzTEK8Qda0E1xjC8Fuh+7VHVhp8pVVUGdekda19rtM128Ea61q1MDIPE3LVtSJ9OdUm1gQgP1J4l37GWya+QBzNfxKzbe2y3o7sjxSxXT94EEexrI43s8jYRjgkyKhU4cJILQzF3k6nNmbU6mJrTYbhthvEALh/vMxuGfViasEQAQBAGwFaKMa2DDtM51FiFT3mX7P8HawCoaMSPFcLEsl1W1BPMRqsjUEcwac472iOGynF92thw6sFLNczZfCANC06jQaczTfa3tH+CcXntlkyFEIZRNxmnLB1PyjbYSa4txrjd3F3jdvNmY7D8qryVByH351cppe997dJSuuShNiz3xjjFzEGCSLQJ7u0NLaLOgCjSY3J131qPhkrzEDWpeGtyK21UIMCYjOWOTPVvChqnWcKBTCkJq5A+/sNzSnjCDYOfYD7mqtuqqrOHYCAUyxw9upJwtQOHcUW44QIwkEyY5elaK0oimV3paNyHIi4xIuHt0t23rUg2YNe0t8zT90XEYRKj3hrFTL2MRTBZQTsCQD+tN3bMiaQOM8QxKnG4YRTvBe0V/CSLbBkaMyPLLpPy6+EkGNOgqQuGJ3qLiMHBodFsGGEkSxqzlTOp8F45YOG75C4t5iCGBJUgwRAnTbXbWke0tyx3l8swYSqDRRm+RVQbtqNTOvSuV2uMXrEdzddIObKCchP8AiSYIIEGug8G7UNjkTJaAuW7iG4M48MfmQbspUsPKsW7SeSMD5Zu6bVC446NDhXBLttnuXAWa2UyazKCSyqesGPUVrrbggEbHUV6qE+DYEm0+WdSrDMk9QJBU+hjyqpTUtS7Vl2202tuaTprwL6zEiekifpWBxnbm9hcW9rE921pj4WQjMgiAWUEnfWDr61ZXcOLhDodYBRkgHvJ0y6S+YHWTpHKprlesA46ySzSvUAzDg9DNfS14tjQTXukErQoiiilhIHGrGaxdUGJRtfQTWYfsqVw4u2PFe7qVB2zMB4h5hSY84rX48ju3nbK3+U01whpw9r/tp/kWojTWbBYwyRJBbYKzWpwDMj2C4G62muK723Y5SrKrL4f7ynXWeoNaTFYu9bRi/dZQCTczFQoG7MrbCPM05iR3V1XHy3CEcf4vyP8A/k+RB5Vy74j9sGxLnD2TFhDDEf8AUdT/AJAeXMielXWDa20jOCevtKOV0lQ9v1lB2y7UNjr+aT3aeG0NtObkdWifIQOtU1nDc6VrgFOpdzLC6/b61tlqtLWNxwBMF3axixngrmMVaYJAokkADcnb61V2cOwO59qHsFiC7EJOhOs/uKBqfOKzT4vXYStQJ/QRqqCZcYfA2b9xvE5PLUARt4dJgfxqq/D6mPlkwT0kxJq74FwoK3eZsw1yROx5k8zGlW+E4HbDZoJ1kAmQPQc/eqGo0VmpRSQAc8n2isM8SFwLhJRTcI8TbA7hfPzO/pFTr2K7uNCWOwH3PQVcMoVSzaAb8/8Ac1S8RcEi4sgNFozoVYMwBPQan6Cp7ydLRso5Yf8AiYuCBxJWF4kCYuLknZplZ6EkCPelxHEh+RGYddFB9J1NeLapmPdD9nAA31YaFh5ERrzNOm2K5y/x3UUk1Agkd5A9u04mYv4UuzsQfEx+Ya5eQNPYV2t/IYH906qfb+UVe38ICKr3wcGsUeIWiw2A4MhNzZjlrii/mGRvP5T6N/OK9XWLcqQYYEa002GC/KSv7pj9Nq6PSf8AIjgC5fxElS4HrIWLwhp/stxb8Li7d15CapcgE+BhEwN4YKfavSYlpAYq4JAnQEE+mh5aaV5x+HEV1FF9errJXpLSOUIYTrKdpLbMFSbhZFuWygkOrc1O0DmTEVTdrLmKVe9V+6tgCVDSZnTZee0TWX7A9tBZP4e+UFsK5tOxVSrSXNosYEMZieenMRvcHGNti4//ACmBy2/0m4eZHQaDzO2JqtOwBrJwe03yRqKtycf3ObW+xDX+8xCmLMM8buXAJZBPKeZ5Gukdi8C9vB2VurluKsEGJEExqPKKn3uHDuDatgKMuVRy8p/rnUnD3cyg9Rrz15iam812rCvyRNKzW3XVLXYc4x+gjtFJNFNlSN3rwVSzGANTVThuOuxk2SUb5SCD6SDUzjFjPZcASYkDzGtVHCcMLjs0jNIzHLkcATlWAeQkTGs1SsZjaF3Y4495MgGzOM/xJvG+IoE7tmC5ozkkALbPzFjykAgDn7VI4PxS1etzYM21OQEAhdOS9RXNeNdnXtDEPcV8SS5GaMzKSPDm10EFTmHppWs4JwpMPh7du8t5IADMHbuyzbzkbwiTzArSZFVc5zJ7aakqDBskmQe33bC0ll0QnvpyWzspzSGuKfzZQrCetcmGJEeVa34w3SMXZtgQiWRlA21Yg/5QPasCRJ1rW0dSpXuUcmcrrHZrNrHgR3E9Y0+n1/lUixdIrw2sdBt60/h7M1yvitoe3aDnHU/1KLnsJ7N2RTqsbjgESdgB0HIT6UNaj7DqT0qfw/hLKQ7GCDMCOYiGPOotFp7bzsHy94gB7y34LZi3BBHibQiDGbpVzYEVVqxq0wjaa116IK0CDtHxzFeJGUyJGkbgjUEDnqNqpLGHFwKTMHxZZlQx1OnPXrVhxnZNSoJMkGDopIEjzrxw3B2yozXCrn5QraKOS81J6zOprmfFq31NorqO0gcnpnPaMcFuAYtwZRSYa8GXMCCOoII031r1juG3iMuVWGpJBjMBrlC7qW0HMROtGGXOWLRJAVlCldgd1YzMGPYVyl/hz6erfdkHPA/zKrU7Vy09W7oYGOWmxH3qJiLmtS0u+JpkmFknmRKgzzJUKaiYhMx0qncipYVU5HaRuoDYjlqKjY2xmBH9daVlIp9bcrTUYqQREBI6SnxlyQAVVXHyssBT0Vh+X9Y602Md3gIIysNGU6QfLqKfxWELOq8iST/46x7/AMDXm7YI3r0jwS2y6rzH/wBzRVtycyn4lh4Fda7C9qEuYK1+zNsW/wBk0CUGQKM8jkcw9NZ61yniD5q03wj4qbeKaw2bLeUlRJyh0GY6eag6/wCGtXXVF69w7S9oLdr7T3nS+Ldo7dhVYnMrGPAVJGkzE6jSonAuN2s3chhqzG3yJDEvkKnUMskRzAkc6hcZ4PcvIwQJ3iXRChEUZZlWLbkZSD6zXjAdmM+JzYhhmthSFWQDzDAkzlBJHr0ETzLPb5uFGV4mmWtFmAOJZ4nirqzAHSSQSCRAC+HoNx9au7FzMoPUA/pVLiOFOXZlC6yBM6KYkjlrHTlVzZSFAPIAfpTdOGFh649/r2l58bR0zPcUwMIouF+ZGX2mfrXp8YisFLAMeUifpUDinaG3ZuW7W925oi7CdAMx/KJ+1XgnmHgZxISwQZPEk4JPHdMzLj2hFBH9daexWHDoyHZgV+oivOCsZFgmWJLMdgWYljA6awKdvX1VSzEADcnQD1ozF68T537WYxruKulna5kZras0TlRio20GoJjzqkOlWPE1zX7xXVTdukehuMR+kVGy9a6hFzWMek5ixsOfrEstoPQVKXEBR/X61HzgLoJI0/l+n2NO4a4Ij6z964zS+Hefcy2HGD+JkeOcmSsDeM5jvy8h/OrqxiyaqFI5VZ4JOddZXQtKBE6Rc5llaeKscI01WI06VZYXSmmOkjFvmi318TfuzAHuf0Br26jLEaREco9Kh4O7mLP/AHjp+6NF/n707du15h4xrWv1LEHgcD8JSusyeIlrEXTA7yMugJUEn9+d/aKezmSzRmaNpgAAKAJ9P1qMjVGxNwgjz096pW67U6hfLd8j+pEbHf4SZK/Fo2kxqRrpJB5TvTpsQKh4e8UloDLu6GIMcxOk/ofKpt9AjKVEI4iNoaJGnKRIjqPOrI8OW3TG+ls7eoknlAruWVuKcikTEmKm4lREn/WegHWoqEa6QQYIO4P9GqC1ts3Y49ZEBxnErmWLyvsCTP7xUqJ8v4x1NSsSQRTWIYXNFGkiW5QDsOpkUziFNekf8f8AN+zYsGOePcS8hO0ZldetiamdlOIG1jbDIMxLhI6i54GiNiAZ9qqcfcIqHwzHvZvW7qHxIwYfXX9JrobVzWw9pNQcWA+8+kksBSxG7ak+n8KY4i+TLc08LDMY2QmG15AaH2qLw8YhLSBsl0hRJDMHPnJEE/Sqaz27y94L9pgU6bwWCgFT6jnXJPbXVgNxmdOT94EHJPSa5WHKvQrAdm+0X/FXFUs1pwSinTKQZCgbAanatF/b7LdCuvhOk5SMrZc0TJDfwNNTUo67h0lq/SvS21uuBIYw7rccsSSWcsJKypAFvLp4ojqI132rF8fxl5Mc7IGDoAF8OYhY0IkGNDE11yKqMf2fD3xiEJW6qwOStrMONyOXv5VpaC1dMxLDPBmVraWvUBTjmYazxO7duYcX77ropYmfmztEqIHTU1vMTwS3dtlXuXGDCCe8aCD/AIQcv6V7TA2b4t3WtjNowJHiB6E86i9oeAq+HvC1bAuZCUygAlgJA06kR71QCHe7H/scgfxH6WpqvmbPvOB4hgjuqmVVmVT1UMQD9AKj55NGI0MRBGhBEEEaEEV4trXYpwoE56zliY5dt8xv/W9N97Hkdo/l1p24tR7p0NUtRpE3+evDDv8A3EQ54Ml4PFiYOnrpWmwh0rMYSxtNWmDxWQ5OR+XyPMelZmk8W85/LsGPeJwekvl0qULhyMfI/Y1XYczVhaugVrOuQRFBjuEYBV9B9hT8A1Xi06iFGYflIKggdDJ5dRXgX3VgHAE7QxOo1g6CvLNT4Tqqy7FeB3lJqW5MsbmlMXUzoRsYMdQw1B+sV73FR3YispODIV6yw4ZaV4JdXIAbKAQATzMzJB+h9qXjFyVKjfcHow1B+tR+E4nMzN0GQexlj9YHsa9Y25LV6f4dSp0gGwLu7TUXGOkh4THlmt6cmMdCIX9CSKXHoS2ZTBO4Oxjb0PnTtjDqrMw3b6DrHqdag4/iKq4UggHZoGWehM6H2pdN4bVVpjRYARk/4iBABtEi4LEbgbbjyDax7GfrXq/idKYu4wITlUAAgsfWCYHMwd68Y7EjYVo6LaF8oHO3gwMqOIX5NN4DCtduJbQFndgqgRqSfOm76mZq9+H2FL8Rw/IIxuE+SKT+pKj3q7c22tj7GSULmxR7ztmEw1820z3ArZRmARZBjUAzH6VQW+w4AutiLxIbUkcgGzAlm9OlbKq7iznPYQIWD3BmOkAIrPqDuJUVyVlCWY384nS4+8Fg6jp7TK9m+ykYh3K3EtqIt54zMWHzeQjl9a1FvgSzJgiZjKBLRlzMdyY0qzAr1SV6dEXaBxLV+psvfe55iE02uIUsVBGYAEidQDsY6VR9uOI3LOFL2yyiQHZd1Ug67GBMa/71k+x3agC/kKZmuQC7OXvNAORmYkiDB0EAdKkZwvBkS1lhkToHDLg7saRBZY8w7A/am8Txy0gYljCzJCsVka5c4GXN5TWHxmOuGRcW4GttIUSFliWcuRuTJ16HSthguJE2ldLP7KNlZScvOLYGsdJ5VBTqRazKOMSW3TmtVY95wrtRw17WJuBwRnY3VJ3KXCXU+usEciDVbbrb/FO4t2/bvIcyMrWwYjW23iIPMeMfQ1iA3Kuv0j76lM5PWJstZYueaZuinCsU0TrUtq7lKnvKy9ZPFyBpTFy5O9JhzGh25fyouETXnWoofTWlW6iNIwZZcK4qwYKxkHSTuDyk86uDivFWV7yI9V+4qytYnWup8Jue6kl+cGSA5E1aYjSmcYfkP+L7qQKrrOKmpl05rbDyMeo1H6irmso82h09QYnXiPDF17uv4CRvGnrsP1qhTHbHrU21ic0Ac2X7g/wry+nSk3KvuJTWv4hLyzYFtQo2Aj/WvN4A1WvjyxeNlIUeekn9THtTYx3WvVawNoxL7cSU92KqOJywMCdjHoZqRcuzUW/igBrT2qDqVPeNDY5kVcPKgsSOo05fLJ32ifSq7iFyZHvXrFY+TA3qIwO86852qjZdpdH90ep6/wBmKM5yYj4jpPvP0nea33wo4ZbvXcSHmRbTKQYI/aZpB5GUWsFZWfPWusfDLsev4cYi5mDXCSFBibI8IDeTGT6R1NMcCvS43EhsYzL+hXN2fSa9mtIC9m8M41Mv3geP7ykzPQiP4V4t8SJeznicx22h1IB8iDp71Z4vhyuoBEAdAB7baCstxnitrA2TiHttdY3Rh7dpSB4yxCyzaAkAHMdBIisC1dSbga8BR+s6BTXt+LrKDtd8S3wnEUa2/f4RV7u9aXwlHzeK6DH7SBAjYQfWup23kAjY6j0NfNmO7MYzGYk2LeExNk3HgteU93btkksxcCOepG8V9EcFwBsYe1aLm4baKhdt2yqBmPrV4Z7xjhR8sk37QZSrCQwIIPMEQawXDexN9bgSEtW1/wCsrlnZR8qLbOiDqd4EDea6DFEUhUHrEVivAlZxDD5UFwCXtidJJZQPEh5kETvzg1LwrKyKyCFYBgIjQidvenLtwKCSYA1J8hqar8DiBZwqtcORVSdeSflB8wsD1pQuTxGk4HMzPxS7NPiMOj2QC1kuzLoCUYSxHUgqDHPWuKazXfeEca/tAXQJt2lOWAPE4PMsRC6chr51zbt92ZXCYnwg91dAZCdfEBDrPWdf/KtXSWPXZ5LjA/mY+rQWDzk5Exlx692LE07dw1Fu5lEVsTLjV4af1uK8b6073lCERHT7cv68q5vx6nKraPoYZ4iW0BPp969loNRrc5j6/cCp62oXWtPwytU0y47xW4j+GxdTv7Q8JHkftVB3kU4l+r7KCMRoJE9wYHoPtUrh2KyZnbXLOUeYGp/hUW3igF15afyplcVA+p+utcf4ZoydQ5cfLn845RjmXeBvnu9d2M/oNffU0rnnVZa4hUhsXIrq66RWoUQJzzHkxlQcddJ9KLO9N4q/qAI31p9mVU7RzEWRBbjU7n+ood4H2r3fiZHvP3pLVgnXc/1oK5ceFXWX5tPHUn+JLwTmSOGYdmdUUFmYhVA3LE6AV3fs/gWwduzbukH9mlsuPlVwNFPkeR66cxWe7AdllwYF6+jNiXEhQuY2rZ8hsx5nlt1rTcX4/YyG3cFxc4I1tup/+wH6TUuu1NTgYxhP3m9odK6/VpfA1VWsGHu4lLgV7bd22RlBElIJM7/KPpWX4J2p/Dq3fNNhSAra5pJgADc6SY5AGrrg3aJL2Nvpb8S5LThwQVIjl/8AL9DVXT2efX5gHE1LtHZUTxkDvNGqwIGw2r1STS1LKkKZxOKW2pZ2CqNSzGAB5k09WJ+LXD793Aj8Pba6bdxbj21OrIoaYHMgkGPKiKOvMhdvu0FrE4Nvw14MyOrOFJDBNVJjQkSRWWxvbG5iilh/DahUUbtnAAV3bnqNfU1X/DzhD4rEBCri2A/ellcEIwIyuxAGedIHSt5wXsDewmKDWmtPa1Oe4kuumiwCPqCNtqt6W5VXLDkdJsodIdM9NoycHH4+/rIvZlOIqES1aFu0D4syATrqSW1J9I2HKtLx/sXbxVoq7v3msXDBMxp4dgAdYAFWgxVxGAvKsNoHTMRm6MDqs8jJHpU+aj1F3ntuIA+k5unTCtNhOR7z5s4lhrli69m6MroYI5eTA8wRqD500lnNXaOLdkE4hcuNiIBtsURrUpcy6MFcmQwIIO2kmuQX7T2HNu6jIykghgQdOh5jzFbGl1YtGD1mVqtIajkciMNg4qNeAGvsfT/epOKvTtUAk7VNqKRdWa27ymOsfwo8Z9j9xU3FXBGlV1pCp8o0+p0pwqTUejpaqkI3URWPM8W7eY0++Hy0ll8pr3fu5hVuMzITrrP9eteltTSqNanYZRTQgBJjy3aRBYNe4gVOvEKKrbjyacI0iI16KbJmnO4Jr1bt0mCYuQJH1rb/AA77N3brjE91mtWjmUMQq3Lg0UAn8qnxE9VA61ncDwZ79wW7SFzuwXko1JJ5afeu74HiFpbCKLVy3ZyBZKFUUZflP5gOWaI86ztZcUG1e80dHSHO5pO4Vc7y2l0oFe4oZgNeWgnnpXriToqS6htgFgEsx2VQeZNZnHdrhhL2HwxhszKM8j/kkQhMbNMA8iBPPS+wtjvbvfmYXMloTpAlXeOpMgeQ86xWrwOnBm+a3rVWbv0MwPbngl249u3ZwtwQC0IQ1uSYMwIzadeVV+AW/wAOlAQt51VrmgOVdYReRPMn2rsMVn+03Y5MXDZu7eMubKHBXoVJH3pz2N5XlpxL6+IMahQ3y9/Uyr+H3ay7inv2b0M1rIyuFCkq4nK4GmYdRW2mqHsr2Tt4FHCku9w5rjkAEkCFAA0VQNhV7USAheZnWFSxK9ItIRS0U+MiZaIpaQ0Qnm4oIg89Kz97iboAgMtbLKSZMgRlZgPIifMU7iMU4JLFpDAZQNBOg21iNyTFN/2e7u11cpDfMoYoZgAw0EGQB0rO1JusrxVwc/tJa9oOWj3er3TW7Ja5caczLOjtu7vsp8pkQBFOYzsxYvWVtX1N5VOZe8YlgddmEHYkVK4bcTLlUFSN1acwPMH+Y0qbNXk3AAnrI2weO04vx34dXjibgwdr9loQrOoZZHiHi1yztqaxWIwrI7I4Kupysp3BHI19GWnnFPHK2gPqXc/wqq7W9ncNigEe3mvkeBkgXAo/MW2yjzkchWjRrrKlxdziZ12hRzmvgzhF2ncK42q/458PcXYGYW2u29fEglgB/fQSR6iRWZtITtrWzVelyhkMx7KXqOGEkYizzpgnSpGIXQaj61E7ozUuZHieFp0XaS6sUWrc0Q95ILZhrTDJFTuGcDv4l8lhCxmCZCqD5sdPberXE/D3G28veW1UEhc2cMoJMCcsmJ8qhfU1IcM0nTTWv8qygS/FXnAOyGIxTgracW9y7AquXnlJHiPSK6B2Z+Gf4U94xtXro1UupKA9FU7fvan7Vq34/bQftv2Tj8rbn9w7MD1HvFZV3ie4MFGB6n9xNKjw3kbuT6ROzmAS3h7YQDKVUiABpGgMb+/nVmwqg7Kcet3la3bzfsy0SI8Bdsn0ED2qx4refw27RC3HO5E5UX52I9wB5kVlVlSvwnIms9bI21hgzn3Fey92218AWr924cyhBDKD8oyZTlA3EMNa0eHx963hbCHMjgf8QQoZlIk6DUatuda0RVMPaYgGFBdubMQJJJ5kxvWTxnEmzpCEXJPdqwzeNwACHUxGUmVI5zUltpZcGWWve5QGHSa7heL7y0j5g0jUrtPP9al1D4TgBZtIgjQaxsWOrH6zUykHSVD1hRRRSxIUUUUQhRRRRCVnFOG95rAYEZWBiCJkTtzp/B4Vlgs2vQfL/v51LilqIVgHMXMj4nBpcEOobmJ3B6g7g+lQrN8WbjW3c5SM9vMSTAEOsnUxE9das2MVhO1PGMNfbKlw96mgMHuyDoVzcvWm3ua0LKMn0ktFYscKxwJR47F4m3i7l+x4u+JW2yjMCCRC+TQAIOutdJ4VhCqBnB71wDcJMktG0jkNgBoKyPZfNYueO1eJbQQvh6zvqa1l3ijwSuHvEgaT3a/d/wCFTJrjq6VLIFI4MhfQjSXMFckHkROMcL77IQ2ttswUki2x5BwNfPy6HaqzFcKwl1EuthLT3LhgDKgYvrOZ42GU60/xfijmy3dZrN8CVV10YjXJJ8JnbQ1muD9oMR/w+e0rgscoVoabpaCwOwAzVZrqd03KenvKtlqI+1h19ppeA9lrdm0Ue1ZMsx0RT4SZCklZaNpNRuMdgMLeQhLNq05/MqR+ikVpppvEMQpyiWAJAPWNBUDO3JzJwqqOnSYPEfDfCXMGHylLgt58yswBIWdVJIjSpHAvhVhbYDXc14nWCSEjl4Rqfc1CHay6bPc91rmiIaMkzk67+H0roVknKM0ZoExtPOKhp1nm/Ix4kNbVW52qPylXxThlpLVsC0gt23ViFUDKoMkqANOU+U0nE8bbt3bTXWATI5Wds4NsAgczlZo96n4vGoohnCkzA3b2XnXOr+Di9at+K6+cFWkhSm6rlPyRGvICai1FzVjKjOY661qwMCdIv4tEXM7BQeZMa9Kz3aHCWcWoVsyN/wBK6ykIWP5ZPX2mNKsOFpYveMXExDqYLAhwrDWEA0T79SatbtgMCGAIOhBEgjoamZQ6lWluuxq2DKcETnPAcXbwd+Ibmlxm0Psg0GoHU1suAYnvs98qRmOVZ/8AbX5Y9SST5msf2t4bbwrrBZ2uEkBvlA6Tuf8ASrPsf20724uHuBQ5Dd2UEL+zAzKRyMa+xrN0a21uUc8dhNLWslyi1ck9zNmyAggiQdCDtFN4fCIghFCjy9I+1O0ta0yYUUUUQhRRRRCFFFFEIUUUUQhRRRRCU3a21dfCXksIWuOjKsMqkFlIkZoB+tcjt4S+CLbYbEB9B3fdE8gBFweGJ1ma7rSRUVlQfrJ6rjXnEi8NsFLVtW3VVB9QADUqloqQDEgMrsfi7eqOCy7NpKiY3P02rP8AB+zapfci++ST3a6hgDq0MdjJIkQSOetaDHcOzBivzHUA7SI+8Cqm1w+5J8LqPEWEgjMWDEqx1G0ADSqY1d1LMrDg9OP0zHNSlmG7iXNvhNsTo2ogy9w6e7aVC4rOGTvLId4jNblnBE6kSSVI6j3HSbwxWCnMTE+GZmI89d+tTCKnRjYm7pmLwrc8zkL8bP4rvM9zJ3mfLLfLmmMs/pXQOEY18YuZ0a1bGyyQXnY5hBygcuZ8t4j5DcLZBLH5gEEHOVYETOgEk+fOtJg7mZFPUTVXS0tWxJbOZoazVVXKoVMERbWHVBCgAD+t6wvHO2tu+cuEuLdy5lMSIaDOdiPAmUMM22vnW/YTWet/D/AgKPw6EKSVksTDGSpMyVn8pkeVW7FLDAlCtlBy3MqPhNhETC3DbUBTedVeILohhS3WJKzzArc01h8OttQqKFUaBVAAA6ADQU7UijAxGsdxzMt277NtibQe0wW5bmAQSrqd0OXUHoRz9agdgextywRicVHflSqWx8tpGiRPNzAk+1beKIpuxd27vHeY23Z2i0UUU+RwoooohCiiiiEDRRRRCFJRRRCKKKKKIQoooohCkoopIQNJRRR3iRRQaKKWLMfxTDJ+NXwrqQToNT1PWteo0oorN0fzv9ZYu6L9ItFFFaXaV4UoooohCkooohFpKKKIRaKKKIRKDRRRC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7444" name="AutoShape 36" descr="data:image/jpeg;base64,/9j/4AAQSkZJRgABAQAAAQABAAD/2wCEAAkGBhQSERQUEhQVFBQWGRcWFRgWFxQXFRoUFxUVFRYVFRUYHCYeGBojGhYYHy8gJCcpLCwsFx4xNTAqNSYrLCkBCQoKDgwOGg8PGiwkHyUuKjQsLDQvLCwsLDQpKiwsLCouLSwsLCwsLCwpLCwsLCwsLCwsLCwsLCwsLCwsLCwsLP/AABEIAOIA3wMBIgACEQEDEQH/xAAcAAABBQEBAQAAAAAAAAAAAAAAAQMEBQYHAgj/xABBEAACAQIEAwYEAwUGBQUAAAABAhEAAwQSITEFQVEGEyJhcYEHMpGxFEKhI3LB0fAVUmKy4fEkM0NzghZTkqLC/8QAGwEAAQUBAQAAAAAAAAAAAAAAAAECAwQFBgf/xAAxEQACAgEDAgQDCAIDAAAAAAABAgADEQQSITFBBRNRYSIycRQjgZGhscHR4fEGQvD/2gAMAwEAAhEDEQA/AO4UUUUQhRRRRCFFFFEIUUhNANEItJS14dZEUQlRxDtfhbOYNdUsDBVfE09IHOpHBuPW8SGNvMCpAZXXKwJEiR0I51z/AP8ATl2XtKLhtI7BXCBWbMug8QmVY/ONz1rUdlOAX8OWzNbCOxdoBN0kiArMdIXy/SoEdi2CJZetAuQeZqqw/wAVuPYjDYZBhSUa6zKbgAJRVUtCzoGbYE1tyaxXbLjwZbljuM6qQHZ/lBOq5Y1nz0pbrlqXc0pvalQ3P0mP+FnHcUMUtl7t26j5i4vNmIbLnDodxrII2OvSuyiuW9leJ2cIxcYffwG4CzMJ1ygHTppXT8PeDKGXUMAR6ESKZp9Qly5UxRqKruauk9mkmkvTlMbwY9Y0rLhTlUkXM4OVocgli2VjJPygawOtLZYysFUZzJAARmamaWs3h71w5ArOHLaKWDDuwTqxGm0eetaQUtVu8kEYxAjEWikJrzbuhtiDBgwQdRuNOdTxs90UUUQhRRRRCFFFFEIUUUUQhRRRRCFFFE0QmW7ZYrETat4Y5CxZnfWFVBmk6Hp/pUvgGIZVRGZnBmC2UsRqVuSo2aNjrrVxftZhG3Q1zbtX2luW7zWrDMvdmGfnmjUAmYAmPrVmil9SwrT84zU6xaahuHA/MzpwNN376oJYhQNyaznZbDd5YV/xGIJbxEOwzAkRG22mh2NXqcPUEM0uyiAXMx5gbA+cTUDrtYr6QRtyhvWZztZjXa0IlEZgqg6M3PM0/KvQb8zG1SeBY68Qbea27JAbOWJHQggeMesEHmaY7QmzilYi+o7nOCumrgTGv00p3gHAbdq8xDMWUKy6wDbdeYG/iDfQVmlbxqdwHw9Os0s0/Z9p+b6Syw+ExBB728oJJju7YELOmrk6xWc+IGMs4bD27ZDeNpGWM3hElmLb6nfzrbVSce4LZxFywLttXMtqRrlClioPQmPpV/ajfC4yO8qViot98Mr3Eyfw74xaa7cs5WzMA4zhd06Ac9Z9q3Awb2ye5K5SScjgwCdTlYaqCdYg86g3uA2LeJtXktKLhYqSAZM2zB9stX1GyusBahgQsFCkChcL6SoTiV9bea9ZRSBLZby5R5ksBAj1rJf+rL97EWu7S3+HzkQD4nmVkE6gFtAYEka6VqO1eDtX7JtOSSSAqK+Us50UEDcTqfSeVUGB7Aql4Kl+6Fsm1cykgqbksTpyEAfWpk2Y+LrLWnNAUlzz244/3NZhUtXMrpuummhHVXHI+RqfNQcbwhbhBlkYR40OVyP7pI3HrUbH8JTu2zXL0f8AdY+gAO5mq+NuSolIYJ5MzPxVuXWS1aVylpyxuBCVdysZbecHwqSdeulZD4d4K5hOIW1w5PdXyy3bTsSIVDc71COYiNf71WlzESxVw7WwflZiWAGkg/lat/2f4Bh7Kh7K6sJzNq0GDAPKqGm1X2hjjjHaaOp0406AHnPeXIpaSlrSmbCiiiiEKKKKIQoooohCiiiiEynbvtwOHraVU7y9eJCKTChVEu7noJAjnPlVN2J+Ky4lnt4wW8NcAz2yWy23SYMFzow6SZBkVP8AiL2DfH93cs3FS9aDqFuAm26PBKtGqmQNRWK4HYw/4a2gw1u8bjPbvLfVWFq5YYqyoflyxJB5j6UqIzttWDvWle5us6twjj1vEYe3iFkJcBKzBOhIMR83ymI3FV+N4QLy37ncqCQrW86jMbiBoZl99j7ivHZnF2Wc21Vu8tKogqoREgZVtZPAqwR5nzrSnSlYOhI6GMVkfDcETnXZHBYgXfxL94UOYPHzE7SUOrAHpqIrd/2layhs6hSYBJA16a8/KofC+I2xbutnXu0u3JcsMsE5j4jpoWP0rmnxB7W4bEymGTO2zXoIGXmLY/MTtnjaYmm6PSEfAM+8k12u3nzDgegnS+F43CMDbsPYaJJVGQ6kyxgHqSapO2/ae1ZtzZu2fxCEZRml4O6hV3B5g6RJ5CuHG2QdNKk4TDVrr4eN3JmSfEj1A5nTcN8YGB/aYcEf4H1n/wAhEVVX/iRfOJF5V/Zr8tpmkaiD4gB9qzi4aRSHCmpG0VHcSmdZa3eanifxPe66FbTWwhnw3ASZEHdI6/WtTw/4p4Rx+0F203+JM4Po1ufsK5nb4YTTg4eRUX2KrORxJV1jg5nSuy3aLAyURyrFmK98oRoYzCufm9zNWOO4sljF21zKBfHjzuoHhEIUkyWO0bHf15QeHmKj3OGGZjp+hBA9NKRtEM5Bki684wRO/NcAEnQDUnyrCdt8HfxSrcs5jZSTqYDQCe8VdyNIB5zoI1pOzfadcXeNvEKLZIzgZybbsDqMreoMaz7Vt8Vci27dFY/QGs+l7NPZuZcEfjNCxU1NeFPBmP7JYR72DuXLgDXGDIjEeIqBoGPM5tJOulbHB3w6Ky7MAR7im+F2stm2ByRfrlFQL1kYVGZLgVJJK3JZZYycpHiXXlqKjsdSxsAAB5k1SMFCEkkRztDx4YS2tw2rt0FwhFpM7CQxzZekgD3qi7MfEq3isR+GuWXw94r3lpXZXFy3GaVZdMwG48j0NP3OPfiHWwUgtqreICQCR4WUGCKzvAuGvd4x+1S8EwQcWiUbI73FIa4brADIA2VUE7TsKrJdvbC8j1k71lB8XBnThRSClqxIoUUUUQhXi7dCgliABqSTAA8zXuqTtjwY4vB3bKkgsBEGJykNlJ6GI96Q9Io5MYwPb3B3nyW7sycqsUcIzTEK8Qda0E1xjC8Fuh+7VHVhp8pVVUGdekda19rtM128Ea61q1MDIPE3LVtSJ9OdUm1gQgP1J4l37GWya+QBzNfxKzbe2y3o7sjxSxXT94EEexrI43s8jYRjgkyKhU4cJILQzF3k6nNmbU6mJrTYbhthvEALh/vMxuGfViasEQAQBAGwFaKMa2DDtM51FiFT3mX7P8HawCoaMSPFcLEsl1W1BPMRqsjUEcwac472iOGynF92thw6sFLNczZfCANC06jQaczTfa3tH+CcXntlkyFEIZRNxmnLB1PyjbYSa4txrjd3F3jdvNmY7D8qryVByH351cppe997dJSuuShNiz3xjjFzEGCSLQJ7u0NLaLOgCjSY3J131qPhkrzEDWpeGtyK21UIMCYjOWOTPVvChqnWcKBTCkJq5A+/sNzSnjCDYOfYD7mqtuqqrOHYCAUyxw9upJwtQOHcUW44QIwkEyY5elaK0oimV3paNyHIi4xIuHt0t23rUg2YNe0t8zT90XEYRKj3hrFTL2MRTBZQTsCQD+tN3bMiaQOM8QxKnG4YRTvBe0V/CSLbBkaMyPLLpPy6+EkGNOgqQuGJ3qLiMHBodFsGGEkSxqzlTOp8F45YOG75C4t5iCGBJUgwRAnTbXbWke0tyx3l8swYSqDRRm+RVQbtqNTOvSuV2uMXrEdzddIObKCchP8AiSYIIEGug8G7UNjkTJaAuW7iG4M48MfmQbspUsPKsW7SeSMD5Zu6bVC446NDhXBLttnuXAWa2UyazKCSyqesGPUVrrbggEbHUV6qE+DYEm0+WdSrDMk9QJBU+hjyqpTUtS7Vl2202tuaTprwL6zEiekifpWBxnbm9hcW9rE921pj4WQjMgiAWUEnfWDr61ZXcOLhDodYBRkgHvJ0y6S+YHWTpHKprlesA46ySzSvUAzDg9DNfS14tjQTXukErQoiiilhIHGrGaxdUGJRtfQTWYfsqVw4u2PFe7qVB2zMB4h5hSY84rX48ju3nbK3+U01whpw9r/tp/kWojTWbBYwyRJBbYKzWpwDMj2C4G62muK723Y5SrKrL4f7ynXWeoNaTFYu9bRi/dZQCTczFQoG7MrbCPM05iR3V1XHy3CEcf4vyP8A/k+RB5Vy74j9sGxLnD2TFhDDEf8AUdT/AJAeXMielXWDa20jOCevtKOV0lQ9v1lB2y7UNjr+aT3aeG0NtObkdWifIQOtU1nDc6VrgFOpdzLC6/b61tlqtLWNxwBMF3axixngrmMVaYJAokkADcnb61V2cOwO59qHsFiC7EJOhOs/uKBqfOKzT4vXYStQJ/QRqqCZcYfA2b9xvE5PLUARt4dJgfxqq/D6mPlkwT0kxJq74FwoK3eZsw1yROx5k8zGlW+E4HbDZoJ1kAmQPQc/eqGo0VmpRSQAc8n2isM8SFwLhJRTcI8TbA7hfPzO/pFTr2K7uNCWOwH3PQVcMoVSzaAb8/8Ac1S8RcEi4sgNFozoVYMwBPQan6Cp7ydLRso5Yf8AiYuCBxJWF4kCYuLknZplZ6EkCPelxHEh+RGYddFB9J1NeLapmPdD9nAA31YaFh5ERrzNOm2K5y/x3UUk1Agkd5A9u04mYv4UuzsQfEx+Ya5eQNPYV2t/IYH906qfb+UVe38ICKr3wcGsUeIWiw2A4MhNzZjlrii/mGRvP5T6N/OK9XWLcqQYYEa002GC/KSv7pj9Nq6PSf8AIjgC5fxElS4HrIWLwhp/stxb8Li7d15CapcgE+BhEwN4YKfavSYlpAYq4JAnQEE+mh5aaV5x+HEV1FF9errJXpLSOUIYTrKdpLbMFSbhZFuWygkOrc1O0DmTEVTdrLmKVe9V+6tgCVDSZnTZee0TWX7A9tBZP4e+UFsK5tOxVSrSXNosYEMZieenMRvcHGNti4//ACmBy2/0m4eZHQaDzO2JqtOwBrJwe03yRqKtycf3ObW+xDX+8xCmLMM8buXAJZBPKeZ5Gukdi8C9vB2VurluKsEGJEExqPKKn3uHDuDatgKMuVRy8p/rnUnD3cyg9Rrz15iam812rCvyRNKzW3XVLXYc4x+gjtFJNFNlSN3rwVSzGANTVThuOuxk2SUb5SCD6SDUzjFjPZcASYkDzGtVHCcMLjs0jNIzHLkcATlWAeQkTGs1SsZjaF3Y4495MgGzOM/xJvG+IoE7tmC5ozkkALbPzFjykAgDn7VI4PxS1etzYM21OQEAhdOS9RXNeNdnXtDEPcV8SS5GaMzKSPDm10EFTmHppWs4JwpMPh7du8t5IADMHbuyzbzkbwiTzArSZFVc5zJ7aakqDBskmQe33bC0ll0QnvpyWzspzSGuKfzZQrCetcmGJEeVa34w3SMXZtgQiWRlA21Yg/5QPasCRJ1rW0dSpXuUcmcrrHZrNrHgR3E9Y0+n1/lUixdIrw2sdBt60/h7M1yvitoe3aDnHU/1KLnsJ7N2RTqsbjgESdgB0HIT6UNaj7DqT0qfw/hLKQ7GCDMCOYiGPOotFp7bzsHy94gB7y34LZi3BBHibQiDGbpVzYEVVqxq0wjaa116IK0CDtHxzFeJGUyJGkbgjUEDnqNqpLGHFwKTMHxZZlQx1OnPXrVhxnZNSoJMkGDopIEjzrxw3B2yozXCrn5QraKOS81J6zOprmfFq31NorqO0gcnpnPaMcFuAYtwZRSYa8GXMCCOoII031r1juG3iMuVWGpJBjMBrlC7qW0HMROtGGXOWLRJAVlCldgd1YzMGPYVyl/hz6erfdkHPA/zKrU7Vy09W7oYGOWmxH3qJiLmtS0u+JpkmFknmRKgzzJUKaiYhMx0qncipYVU5HaRuoDYjlqKjY2xmBH9daVlIp9bcrTUYqQREBI6SnxlyQAVVXHyssBT0Vh+X9Y602Md3gIIysNGU6QfLqKfxWELOq8iST/46x7/AMDXm7YI3r0jwS2y6rzH/wBzRVtycyn4lh4Fda7C9qEuYK1+zNsW/wBk0CUGQKM8jkcw9NZ61yniD5q03wj4qbeKaw2bLeUlRJyh0GY6eag6/wCGtXXVF69w7S9oLdr7T3nS+Ldo7dhVYnMrGPAVJGkzE6jSonAuN2s3chhqzG3yJDEvkKnUMskRzAkc6hcZ4PcvIwQJ3iXRChEUZZlWLbkZSD6zXjAdmM+JzYhhmthSFWQDzDAkzlBJHr0ETzLPb5uFGV4mmWtFmAOJZ4nirqzAHSSQSCRAC+HoNx9au7FzMoPUA/pVLiOFOXZlC6yBM6KYkjlrHTlVzZSFAPIAfpTdOGFh649/r2l58bR0zPcUwMIouF+ZGX2mfrXp8YisFLAMeUifpUDinaG3ZuW7W925oi7CdAMx/KJ+1XgnmHgZxISwQZPEk4JPHdMzLj2hFBH9daexWHDoyHZgV+oivOCsZFgmWJLMdgWYljA6awKdvX1VSzEADcnQD1ozF68T537WYxruKulna5kZras0TlRio20GoJjzqkOlWPE1zX7xXVTdukehuMR+kVGy9a6hFzWMek5ixsOfrEstoPQVKXEBR/X61HzgLoJI0/l+n2NO4a4Ij6z964zS+Hefcy2HGD+JkeOcmSsDeM5jvy8h/OrqxiyaqFI5VZ4JOddZXQtKBE6Rc5llaeKscI01WI06VZYXSmmOkjFvmi318TfuzAHuf0Br26jLEaREco9Kh4O7mLP/AHjp+6NF/n707du15h4xrWv1LEHgcD8JSusyeIlrEXTA7yMugJUEn9+d/aKezmSzRmaNpgAAKAJ9P1qMjVGxNwgjz096pW67U6hfLd8j+pEbHf4SZK/Fo2kxqRrpJB5TvTpsQKh4e8UloDLu6GIMcxOk/ofKpt9AjKVEI4iNoaJGnKRIjqPOrI8OW3TG+ls7eoknlAruWVuKcikTEmKm4lREn/WegHWoqEa6QQYIO4P9GqC1ts3Y49ZEBxnErmWLyvsCTP7xUqJ8v4x1NSsSQRTWIYXNFGkiW5QDsOpkUziFNekf8f8AN+zYsGOePcS8hO0ZldetiamdlOIG1jbDIMxLhI6i54GiNiAZ9qqcfcIqHwzHvZvW7qHxIwYfXX9JrobVzWw9pNQcWA+8+kksBSxG7ak+n8KY4i+TLc08LDMY2QmG15AaH2qLw8YhLSBsl0hRJDMHPnJEE/Sqaz27y94L9pgU6bwWCgFT6jnXJPbXVgNxmdOT94EHJPSa5WHKvQrAdm+0X/FXFUs1pwSinTKQZCgbAanatF/b7LdCuvhOk5SMrZc0TJDfwNNTUo67h0lq/SvS21uuBIYw7rccsSSWcsJKypAFvLp4ojqI132rF8fxl5Mc7IGDoAF8OYhY0IkGNDE11yKqMf2fD3xiEJW6qwOStrMONyOXv5VpaC1dMxLDPBmVraWvUBTjmYazxO7duYcX77ropYmfmztEqIHTU1vMTwS3dtlXuXGDCCe8aCD/AIQcv6V7TA2b4t3WtjNowJHiB6E86i9oeAq+HvC1bAuZCUygAlgJA06kR71QCHe7H/scgfxH6WpqvmbPvOB4hgjuqmVVmVT1UMQD9AKj55NGI0MRBGhBEEEaEEV4trXYpwoE56zliY5dt8xv/W9N97Hkdo/l1p24tR7p0NUtRpE3+evDDv8A3EQ54Ml4PFiYOnrpWmwh0rMYSxtNWmDxWQ5OR+XyPMelZmk8W85/LsGPeJwekvl0qULhyMfI/Y1XYczVhaugVrOuQRFBjuEYBV9B9hT8A1Xi06iFGYflIKggdDJ5dRXgX3VgHAE7QxOo1g6CvLNT4Tqqy7FeB3lJqW5MsbmlMXUzoRsYMdQw1B+sV73FR3YispODIV6yw4ZaV4JdXIAbKAQATzMzJB+h9qXjFyVKjfcHow1B+tR+E4nMzN0GQexlj9YHsa9Y25LV6f4dSp0gGwLu7TUXGOkh4THlmt6cmMdCIX9CSKXHoS2ZTBO4Oxjb0PnTtjDqrMw3b6DrHqdag4/iKq4UggHZoGWehM6H2pdN4bVVpjRYARk/4iBABtEi4LEbgbbjyDax7GfrXq/idKYu4wITlUAAgsfWCYHMwd68Y7EjYVo6LaF8oHO3gwMqOIX5NN4DCtduJbQFndgqgRqSfOm76mZq9+H2FL8Rw/IIxuE+SKT+pKj3q7c22tj7GSULmxR7ztmEw1820z3ArZRmARZBjUAzH6VQW+w4AutiLxIbUkcgGzAlm9OlbKq7iznPYQIWD3BmOkAIrPqDuJUVyVlCWY384nS4+8Fg6jp7TK9m+ykYh3K3EtqIt54zMWHzeQjl9a1FvgSzJgiZjKBLRlzMdyY0qzAr1SV6dEXaBxLV+psvfe55iE02uIUsVBGYAEidQDsY6VR9uOI3LOFL2yyiQHZd1Ug67GBMa/71k+x3agC/kKZmuQC7OXvNAORmYkiDB0EAdKkZwvBkS1lhkToHDLg7saRBZY8w7A/am8Txy0gYljCzJCsVka5c4GXN5TWHxmOuGRcW4GttIUSFliWcuRuTJ16HSthguJE2ldLP7KNlZScvOLYGsdJ5VBTqRazKOMSW3TmtVY95wrtRw17WJuBwRnY3VJ3KXCXU+usEciDVbbrb/FO4t2/bvIcyMrWwYjW23iIPMeMfQ1iA3Kuv0j76lM5PWJstZYueaZuinCsU0TrUtq7lKnvKy9ZPFyBpTFy5O9JhzGh25fyouETXnWoofTWlW6iNIwZZcK4qwYKxkHSTuDyk86uDivFWV7yI9V+4qytYnWup8Jue6kl+cGSA5E1aYjSmcYfkP+L7qQKrrOKmpl05rbDyMeo1H6irmso82h09QYnXiPDF17uv4CRvGnrsP1qhTHbHrU21ic0Ac2X7g/wry+nSk3KvuJTWv4hLyzYFtQo2Aj/WvN4A1WvjyxeNlIUeekn9THtTYx3WvVawNoxL7cSU92KqOJywMCdjHoZqRcuzUW/igBrT2qDqVPeNDY5kVcPKgsSOo05fLJ32ifSq7iFyZHvXrFY+TA3qIwO86852qjZdpdH90ep6/wBmKM5yYj4jpPvP0nea33wo4ZbvXcSHmRbTKQYI/aZpB5GUWsFZWfPWusfDLsev4cYi5mDXCSFBibI8IDeTGT6R1NMcCvS43EhsYzL+hXN2fSa9mtIC9m8M41Mv3geP7ykzPQiP4V4t8SJeznicx22h1IB8iDp71Z4vhyuoBEAdAB7baCstxnitrA2TiHttdY3Rh7dpSB4yxCyzaAkAHMdBIisC1dSbga8BR+s6BTXt+LrKDtd8S3wnEUa2/f4RV7u9aXwlHzeK6DH7SBAjYQfWup23kAjY6j0NfNmO7MYzGYk2LeExNk3HgteU93btkksxcCOepG8V9EcFwBsYe1aLm4baKhdt2yqBmPrV4Z7xjhR8sk37QZSrCQwIIPMEQawXDexN9bgSEtW1/wCsrlnZR8qLbOiDqd4EDea6DFEUhUHrEVivAlZxDD5UFwCXtidJJZQPEh5kETvzg1LwrKyKyCFYBgIjQidvenLtwKCSYA1J8hqar8DiBZwqtcORVSdeSflB8wsD1pQuTxGk4HMzPxS7NPiMOj2QC1kuzLoCUYSxHUgqDHPWuKazXfeEca/tAXQJt2lOWAPE4PMsRC6chr51zbt92ZXCYnwg91dAZCdfEBDrPWdf/KtXSWPXZ5LjA/mY+rQWDzk5Exlx692LE07dw1Fu5lEVsTLjV4af1uK8b6073lCERHT7cv68q5vx6nKraPoYZ4iW0BPp969loNRrc5j6/cCp62oXWtPwytU0y47xW4j+GxdTv7Q8JHkftVB3kU4l+r7KCMRoJE9wYHoPtUrh2KyZnbXLOUeYGp/hUW3igF15afyplcVA+p+utcf4ZoydQ5cfLn845RjmXeBvnu9d2M/oNffU0rnnVZa4hUhsXIrq66RWoUQJzzHkxlQcddJ9KLO9N4q/qAI31p9mVU7RzEWRBbjU7n+ood4H2r3fiZHvP3pLVgnXc/1oK5ceFXWX5tPHUn+JLwTmSOGYdmdUUFmYhVA3LE6AV3fs/gWwduzbukH9mlsuPlVwNFPkeR66cxWe7AdllwYF6+jNiXEhQuY2rZ8hsx5nlt1rTcX4/YyG3cFxc4I1tup/+wH6TUuu1NTgYxhP3m9odK6/VpfA1VWsGHu4lLgV7bd22RlBElIJM7/KPpWX4J2p/Dq3fNNhSAra5pJgADc6SY5AGrrg3aJL2Nvpb8S5LThwQVIjl/8AL9DVXT2efX5gHE1LtHZUTxkDvNGqwIGw2r1STS1LKkKZxOKW2pZ2CqNSzGAB5k09WJ+LXD793Aj8Pba6bdxbj21OrIoaYHMgkGPKiKOvMhdvu0FrE4Nvw14MyOrOFJDBNVJjQkSRWWxvbG5iilh/DahUUbtnAAV3bnqNfU1X/DzhD4rEBCri2A/ellcEIwIyuxAGedIHSt5wXsDewmKDWmtPa1Oe4kuumiwCPqCNtqt6W5VXLDkdJsodIdM9NoycHH4+/rIvZlOIqES1aFu0D4syATrqSW1J9I2HKtLx/sXbxVoq7v3msXDBMxp4dgAdYAFWgxVxGAvKsNoHTMRm6MDqs8jJHpU+aj1F3ntuIA+k5unTCtNhOR7z5s4lhrli69m6MroYI5eTA8wRqD500lnNXaOLdkE4hcuNiIBtsURrUpcy6MFcmQwIIO2kmuQX7T2HNu6jIykghgQdOh5jzFbGl1YtGD1mVqtIajkciMNg4qNeAGvsfT/epOKvTtUAk7VNqKRdWa27ymOsfwo8Z9j9xU3FXBGlV1pCp8o0+p0pwqTUejpaqkI3URWPM8W7eY0++Hy0ll8pr3fu5hVuMzITrrP9eteltTSqNanYZRTQgBJjy3aRBYNe4gVOvEKKrbjyacI0iI16KbJmnO4Jr1bt0mCYuQJH1rb/AA77N3brjE91mtWjmUMQq3Lg0UAn8qnxE9VA61ncDwZ79wW7SFzuwXko1JJ5afeu74HiFpbCKLVy3ZyBZKFUUZflP5gOWaI86ztZcUG1e80dHSHO5pO4Vc7y2l0oFe4oZgNeWgnnpXriToqS6htgFgEsx2VQeZNZnHdrhhL2HwxhszKM8j/kkQhMbNMA8iBPPS+wtjvbvfmYXMloTpAlXeOpMgeQ86xWrwOnBm+a3rVWbv0MwPbngl249u3ZwtwQC0IQ1uSYMwIzadeVV+AW/wAOlAQt51VrmgOVdYReRPMn2rsMVn+03Y5MXDZu7eMubKHBXoVJH3pz2N5XlpxL6+IMahQ3y9/Uyr+H3ay7inv2b0M1rIyuFCkq4nK4GmYdRW2mqHsr2Tt4FHCku9w5rjkAEkCFAA0VQNhV7USAheZnWFSxK9ItIRS0U+MiZaIpaQ0Qnm4oIg89Kz97iboAgMtbLKSZMgRlZgPIifMU7iMU4JLFpDAZQNBOg21iNyTFN/2e7u11cpDfMoYoZgAw0EGQB0rO1JusrxVwc/tJa9oOWj3er3TW7Ja5caczLOjtu7vsp8pkQBFOYzsxYvWVtX1N5VOZe8YlgddmEHYkVK4bcTLlUFSN1acwPMH+Y0qbNXk3AAnrI2weO04vx34dXjibgwdr9loQrOoZZHiHi1yztqaxWIwrI7I4Kupysp3BHI19GWnnFPHK2gPqXc/wqq7W9ncNigEe3mvkeBkgXAo/MW2yjzkchWjRrrKlxdziZ12hRzmvgzhF2ncK42q/458PcXYGYW2u29fEglgB/fQSR6iRWZtITtrWzVelyhkMx7KXqOGEkYizzpgnSpGIXQaj61E7ozUuZHieFp0XaS6sUWrc0Q95ILZhrTDJFTuGcDv4l8lhCxmCZCqD5sdPberXE/D3G28veW1UEhc2cMoJMCcsmJ8qhfU1IcM0nTTWv8qygS/FXnAOyGIxTgracW9y7AquXnlJHiPSK6B2Z+Gf4U94xtXro1UupKA9FU7fvan7Vq34/bQftv2Tj8rbn9w7MD1HvFZV3ie4MFGB6n9xNKjw3kbuT6ROzmAS3h7YQDKVUiABpGgMb+/nVmwqg7Kcet3la3bzfsy0SI8Bdsn0ED2qx4refw27RC3HO5E5UX52I9wB5kVlVlSvwnIms9bI21hgzn3Fey92218AWr924cyhBDKD8oyZTlA3EMNa0eHx963hbCHMjgf8QQoZlIk6DUatuda0RVMPaYgGFBdubMQJJJ5kxvWTxnEmzpCEXJPdqwzeNwACHUxGUmVI5zUltpZcGWWve5QGHSa7heL7y0j5g0jUrtPP9al1D4TgBZtIgjQaxsWOrH6zUykHSVD1hRRRSxIUUUUQhRRRRCVnFOG95rAYEZWBiCJkTtzp/B4Vlgs2vQfL/v51LilqIVgHMXMj4nBpcEOobmJ3B6g7g+lQrN8WbjW3c5SM9vMSTAEOsnUxE9das2MVhO1PGMNfbKlw96mgMHuyDoVzcvWm3ua0LKMn0ktFYscKxwJR47F4m3i7l+x4u+JW2yjMCCRC+TQAIOutdJ4VhCqBnB71wDcJMktG0jkNgBoKyPZfNYueO1eJbQQvh6zvqa1l3ijwSuHvEgaT3a/d/wCFTJrjq6VLIFI4MhfQjSXMFckHkROMcL77IQ2ttswUki2x5BwNfPy6HaqzFcKwl1EuthLT3LhgDKgYvrOZ42GU60/xfijmy3dZrN8CVV10YjXJJ8JnbQ1muD9oMR/w+e0rgscoVoabpaCwOwAzVZrqd03KenvKtlqI+1h19ppeA9lrdm0Ue1ZMsx0RT4SZCklZaNpNRuMdgMLeQhLNq05/MqR+ikVpppvEMQpyiWAJAPWNBUDO3JzJwqqOnSYPEfDfCXMGHylLgt58yswBIWdVJIjSpHAvhVhbYDXc14nWCSEjl4Rqfc1CHay6bPc91rmiIaMkzk67+H0roVknKM0ZoExtPOKhp1nm/Ix4kNbVW52qPylXxThlpLVsC0gt23ViFUDKoMkqANOU+U0nE8bbt3bTXWATI5Wds4NsAgczlZo96n4vGoohnCkzA3b2XnXOr+Di9at+K6+cFWkhSm6rlPyRGvICai1FzVjKjOY661qwMCdIv4tEXM7BQeZMa9Kz3aHCWcWoVsyN/wBK6ykIWP5ZPX2mNKsOFpYveMXExDqYLAhwrDWEA0T79SatbtgMCGAIOhBEgjoamZQ6lWluuxq2DKcETnPAcXbwd+Ibmlxm0Psg0GoHU1suAYnvs98qRmOVZ/8AbX5Y9SST5msf2t4bbwrrBZ2uEkBvlA6Tuf8ASrPsf20724uHuBQ5Dd2UEL+zAzKRyMa+xrN0a21uUc8dhNLWslyi1ck9zNmyAggiQdCDtFN4fCIghFCjy9I+1O0ta0yYUUUUQhRRRRCFFFFEIUUUUQhRRRRCU3a21dfCXksIWuOjKsMqkFlIkZoB+tcjt4S+CLbYbEB9B3fdE8gBFweGJ1ma7rSRUVlQfrJ6rjXnEi8NsFLVtW3VVB9QADUqloqQDEgMrsfi7eqOCy7NpKiY3P02rP8AB+zapfci++ST3a6hgDq0MdjJIkQSOetaDHcOzBivzHUA7SI+8Cqm1w+5J8LqPEWEgjMWDEqx1G0ADSqY1d1LMrDg9OP0zHNSlmG7iXNvhNsTo2ogy9w6e7aVC4rOGTvLId4jNblnBE6kSSVI6j3HSbwxWCnMTE+GZmI89d+tTCKnRjYm7pmLwrc8zkL8bP4rvM9zJ3mfLLfLmmMs/pXQOEY18YuZ0a1bGyyQXnY5hBygcuZ8t4j5DcLZBLH5gEEHOVYETOgEk+fOtJg7mZFPUTVXS0tWxJbOZoazVVXKoVMERbWHVBCgAD+t6wvHO2tu+cuEuLdy5lMSIaDOdiPAmUMM22vnW/YTWet/D/AgKPw6EKSVksTDGSpMyVn8pkeVW7FLDAlCtlBy3MqPhNhETC3DbUBTedVeILohhS3WJKzzArc01h8OttQqKFUaBVAAA6ADQU7UijAxGsdxzMt277NtibQe0wW5bmAQSrqd0OXUHoRz9agdgextywRicVHflSqWx8tpGiRPNzAk+1beKIpuxd27vHeY23Z2i0UUU+RwoooohCiiiiEDRRRRCFJRRRCKKKKKIQoooohCkoopIQNJRRR3iRRQaKKWLMfxTDJ+NXwrqQToNT1PWteo0oorN0fzv9ZYu6L9ItFFFaXaV4UoooohCkooohFpKKKIRaKKKIRKDRRRC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7446" name="Picture 38" descr="http://t2.gstatic.com/images?q=tbn:ANd9GcT1j6zsEKCQRKSEN9jsdDZPoC5P8Ft6pgEBiXrX02UmeBj0pnze2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714356"/>
            <a:ext cx="2124075" cy="2152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27 Flecha derecha"/>
          <p:cNvSpPr/>
          <p:nvPr/>
        </p:nvSpPr>
        <p:spPr>
          <a:xfrm rot="9312252">
            <a:off x="2857488" y="3929066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28 Flecha derecha"/>
          <p:cNvSpPr/>
          <p:nvPr/>
        </p:nvSpPr>
        <p:spPr>
          <a:xfrm rot="5400000">
            <a:off x="4536281" y="4393413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29 Flecha derecha"/>
          <p:cNvSpPr/>
          <p:nvPr/>
        </p:nvSpPr>
        <p:spPr>
          <a:xfrm rot="1842599">
            <a:off x="6260692" y="4064851"/>
            <a:ext cx="500066" cy="315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30 Flecha derecha"/>
          <p:cNvSpPr/>
          <p:nvPr/>
        </p:nvSpPr>
        <p:spPr>
          <a:xfrm rot="214572">
            <a:off x="6366306" y="2517852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31 Flecha derecha"/>
          <p:cNvSpPr/>
          <p:nvPr/>
        </p:nvSpPr>
        <p:spPr>
          <a:xfrm rot="16200000">
            <a:off x="4679157" y="2035959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32 Flecha derecha"/>
          <p:cNvSpPr/>
          <p:nvPr/>
        </p:nvSpPr>
        <p:spPr>
          <a:xfrm rot="12285385">
            <a:off x="2822902" y="2377567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Marcador de contenido"/>
          <p:cNvSpPr>
            <a:spLocks noGrp="1"/>
          </p:cNvSpPr>
          <p:nvPr>
            <p:ph sz="quarter" idx="4"/>
          </p:nvPr>
        </p:nvSpPr>
        <p:spPr>
          <a:xfrm>
            <a:off x="4643438" y="1214422"/>
            <a:ext cx="4041775" cy="3941763"/>
          </a:xfrm>
        </p:spPr>
        <p:txBody>
          <a:bodyPr>
            <a:noAutofit/>
          </a:bodyPr>
          <a:lstStyle/>
          <a:p>
            <a:r>
              <a:rPr lang="es-MX" sz="2800" dirty="0" smtClean="0">
                <a:latin typeface="Berlin Sans FB Demi" pitchFamily="34" charset="0"/>
              </a:rPr>
              <a:t>Está destinada a completar los conocimientos sobre las tecnologías necesarias para la realización de la acción educativa, tanto las de carácter social como las que encierran una dimensión pedagógica. </a:t>
            </a:r>
            <a:endParaRPr lang="es-MX" sz="2800" dirty="0">
              <a:latin typeface="Berlin Sans FB Demi" pitchFamily="34" charset="0"/>
            </a:endParaRPr>
          </a:p>
        </p:txBody>
      </p:sp>
      <p:sp>
        <p:nvSpPr>
          <p:cNvPr id="16386" name="AutoShape 2" descr="data:image/jpeg;base64,/9j/4AAQSkZJRgABAQAAAQABAAD/2wCEAAkGBhQSERQUEhIWFRQWGRsXFRYUGBUYGBwYFRkYGBcXFhcXHSYeFxwkGRcWHy8gJCcqLCwsFx4xNTAqNSYrLCkBCQoKDgwOGg8PGjUkHyUqMi8yKjQsLDAsLCwsNC8sLDQtNCw0LCoqLCwuKSwtLC8sLCwsKS8sLC0vLCwvLCwsLP/AABEIAMMBAwMBIgACEQEDEQH/xAAcAAACAgMBAQAAAAAAAAAAAAAABgQFAQMHAgj/xABLEAACAQIDBQMFDQUGBQUBAAABAhEAAwQSIQUTIjFBBlFhBzJxgZEUIzNCUlNicpKhsbLRc4KiwdIWJGODwvAVk6Oz4RdDRMPiNP/EABsBAQACAwEBAAAAAAAAAAAAAAADBAECBQYH/8QAMxEAAQQABAMHAwQBBQAAAAAAAQACAxEEEiExQVFxBRMiYZGx8IHR4RQyocHxFSMzYrL/2gAMAwEAAhEDEQA/AO40VFxN8i5bXoxM+pSR+FSMnifaaIvVFecnp9poyen2miL1RXndj/ZNG7H+5oi9UV53Y7qN2O6iL1RNed2O4UZB3CiLM0Zh31jIO4UZB3URGcd4o3g7x7azFZiiLzvB3ijeDvr1RRF53g76N4K9UURec4/2DRvPT7DXqqvaXaaxh3yXXKtAaAlxtCSAZVSOhrBIG6yATsrLP6fYaM/p9hqhbt1hB8dz6Ld3+a1qbt9hv8X/AJbVr3jOYW3du5Jjz+B9lGfwNLR8oWG+Td/5Z/WvJ8ouG+Td+wP5tTvGcx6rPdv5Jnz+B+6jP4H7v1pVPlJw/wAi77Lf9deG8peH6W7v/RH/ANlY71nNO6fyTbm8D91GY934Uof+pdn5q57bX9dZ/wDUuz81c+1a/qp3rOad0/km7Me77xRJ7vvpPPlMs/NP62tf1V6HlNsfNv8Aatf1071nNO6fyTdJ7vv/APFZFVuwdvpi0ZkVlytlIbLzyq2mUkEQwqyFbggiwtCKNFZooorKwoON+FsfWb8jVOqDj/hLH1z+RqnURFFI3lN7QYjDHCjDOVNx2VgAhnRQoJdWjUnUUuPjNqvzeP8ANYf9tVqN0gaaUjYyRa65RXGL2MxoMPjVDfJF/Es/oCJczH1CvdnZuMuAMcVIYA8RxPI94a4CPXWnfBbd15rslYmuQf2avHniB6lc/mc1rv8AZUAZrmIgd+7TryAkGfRTvhyTuvNdhe+o5sB6SBUK92gwyefibK/WuWx+JrmWE7Cs/mLdYa65LNsac9XVTzHQGvY7Nbm6UfOpyswIuNBy5JggKCPfF1gazWTIauk7sc11DAbUtXwTZupcAOUm2wYAxMEjwI9tSqSPJQxOFulmLHfMAWJJhVUDU+Fb9ubSxDX7lu3fw9m0kAm8GkllB5Bhm+PpI5da3zgCytMmpCZl2paLm2LtveDmmdcw9KzIqVNc7xFhLy5buMN0A8rGFtKuk6S4I1BTr08asexoS1eNq0buRkbhusrcdk28zKF0WUvW5j5OuupyHAmlu6IhuZOdFFFbKFFFFFERXNfKKs4nmR72nLT4zV0qua+UdoxP+Xb/ADvUcgsfUKSM1Z8il6zg83JSYBJ846ASSfACpH/CYJBtGREgqSRIkSPRXvZgkn3xU4SZfkYgxyOsgEeipVjYO0L+H3q3LVoEZ1tXs7OUCnLneQtokdIMTqdKUFEC93FZsbLXrZXlOqLyGpPKpdvA2xpukB+os/hSjZ21iLd1TecyxGdSuVkEEyTJzrALBwSOFh1BpqtbSPVjMRzPIdKyhscVLGFT5C/ZX9K9+5k+Qn2V/St2HbOoZjK65ecnwzdFn+cVuuOMhnKoOiAwJaRMFtSecyY19FSiJxbm4KEygOy8VC9zJ8hPsr+lehgk5lUA+qk+pedaLmJ4snJiYgg6E8pHOJj1VQbF7Q3L6uHSCn/uKCFJk8DA8miIjXhMjqIC4A0sukDXBp4q6xAthgoKAE+dlgDvJAE6VntBsVbKq9sllbqcpEkSCCOcjXlHjUXZazdBZVZV4nzmFCjSWPhI01kwINY7QbQF26WUsViFzdO+B0H31q7NnFbcVJeiZ/J43BiB3XQfaij/AE02ik3ydP8A/wBH+WfaG/SnIVvH+0KaT9yzRRRUijUDaPn2f2n4qRU4VB2pzs/tFqcKIkTyoLrg2I0F0j7lb/Sap8FslXXNeJuEkmHLMOZEZSY0juq78rOmHwx7sSo+1auj9KrsPs57lx1RTAcyREANxddBzPP7+R4vasE8zQ2AmyeHJTg+AKVYsoohFVR3IAo0P0fEVqtXwqoNSSIARWcnLoYCAmBpr4irodgcG6zfsrdbmWctpp8XXTlz56eyLawSpfuokqEttkKiSJa06lYBJiRy151rgeyjhHEl+bN5flM41pRSXgnc3oHU22Ue18oHrrWLbXHFuCrMl8ZTEhlRkHIkSGYdabbG0FcKptXIclffEC+aG1YMeRy6QDzFLF666Yg3bYDFWvLlYwCHuc56EFBXVLAwgo1xNq2W6tzdnfhUuKr27NrKGIcElso1eGYNMEQpkc5h7cwuUW7mV4zuju4ALC9BVjGsBrdpBmA0I7qg7O7QGwjq2GbMrnc5SpXdOcwU3CBGVi65YOgXnM15u429fJ3r5UmRZXh4fi7yGJaSCYJI8NK3e9uXdatDr2UnyRH+53f27/gtU/be4y4q6yqWyEuQDEqLdkN0PJbrP6FarbySN/d7o/xCfbI/lWduT7pvG38Kl221rkJYWFGQk8g+fdz0NwVo4uDWlu9rerc4eSSbG37TDilWJgrDH0HhEEeNMOxXfD3RffOLSupO8leB03V4oHAZlAWxdJEgCy3Lr6fFAEe5/ebTgsDZREYIwVVYkZSDbvZkeWbLmBKgGR7wnmnOoz3IZSAbmW6nC6FiQty24HJMxIuXBOoJl/Ul7AXAD3WGRPa3xOtdKFZqq7P2WS3kIYIpi1vIz5OitBk5eQJ1IAnWSbWsg2LUJFIooorKwiuX+VFvf/8ALt/neuoVyjynXZxLDuW2PzN/Oo5Nh1W7dndCqTA4gMP5fyNP2ydsh7YUXHGWJYC3MDUq0JkUDUHhXQdJrl2CmHYEAIuYzMakKBp1JP3Gq+9t9s1xLi51dcsLwESPimCTz6zqPVWTE5+oVrCYWZ8ZeG2OvFP/AGl2xhsTi7e6YOER0LDLuzmkkDTj06gxzGsmIYtZGdAcyq0IZmUKqygnqRmyz9GqrspjLVtQLiWxlOYvcCliSdBr6hp3eNNe30tC5ZdAq27ymd2ABvFKnMYGsoxPed3W7mFuhW2LwMuHHjH4U1dq2oBJk9F1UCOhbKY7tAR6K037zPEsBOgELuz4ZJyk+KEnwmqu5bQAxckjkMuh9BB079e/pWqziSvmnnzGhB9KnRvXWXSOfuuS1jWbKbi7ZLJbHMSMuaVHoLcSDnKty51ZW8KuWHAuGS2YiNTE8tW5fGnnNQdjmblwkAEJyGgEsg5dNCfbVnXEx+JfG4MYa0XVwkDHjO4WtL4C2wIy5Z6oSP4SYP3emlrbdg2DDQQRKsORHh3GdCOlNdL/AG2A3FvvFzT0FTmH8K+yo8Fi3ueI3m7W2Lw7AzO3Skw+TF5W8fC1+D08CkLyWv8ADD6Fk/8AcFPortx/tVKTf0WaKKK3WigbV/8Aa/aL+NThULavK3+0T8wqbREk+Vxf7nZPycTaJ9jj+dIwwV87RIe9cQB8xdA8C2ssIjTlCx3n002eVfE3LiJh7S5oIu3OUjnu4k94Y+oUv4DarLh+NbhyswQuZdgzQA4+KYaeohTrpVWR7c2662Gl/Twl4c23WK0JHn83XQ77rfS2TYtspgo2JKgS8RlTiJJ00MGtVzYtxHFwXOJmCtl4QFZ0GUKZBAExMRlXnrKp2ddsXirAvj3uwg3azw7xMuSZ5kkM2nzY6c3vblwiw+U5W4YYdDnWDr41Ya8PGYLjxS5x4dr08woYte/Wke8zMqFhISSVIUtosAsCwJGvQQDVK5ln/aXP+49aijt8JeuvPMZ2VfsoQK9W7YVQFAAHIAQPUKgkkDhorLWkKDe2k4cBbYcE6nNlIUHKW4gAdZ4QSYEwKnhBMwJOhPWByE+s+2qvZymLvEvm2mYKzErCvmDA6CT6ACnU87K5iFVS7GFAzE6nT0DU1z8PMZHOaTdddL4FTPbWy9+SIf3e6fp/qf50yYzYBe+bodQrLldGt558ZLAdE5g+YKRfJ/t33LauK9q4+YhhlNrKNX85mcZdCvOra/5SWbS0lrNExnuXmEmBKWUmNPOBI8a7DYyWgEKu8+IkJh/sja1gsAzZ2UC3GeMpZQV97JHPJEnXmSTZYTZlu1JRACdC3NjHynMs3rNLeyO2d17ipewrIpIXeZlHEWCD3oksBJGs02g07sNN1qo8x2tZqu2jtbd3bNsAM11ogmIQAy3LUzAA6691T3cAEkwBqSdAAOpNc3w3aJNp4h7NosrOXBJVSm4tiLbgtqGJZmAHItqRAkTSkjic8EgaDfyXSGuACSYHUnlXmziFcSrBh3qQR7RXMtu7RbGYl1WMlu4tq2JIDS4Qs5Gp4iSNNPbNlZ7P4i3bZyoRxqHsOd6APDLF6NDlYkNqKp/qiXkNbYBomxv0Vl+EDGAudTjrXkU/1yHykH+9Xf8AL/IK6ps267WbbXQBcKKXC8sxUFonpM1yPttjRicS7WAXQ5YYkKDlWOEMQSJ66eE1YkIAF81VY0kOrkla7fYIVB0crm8d3Lc/SwqHuROaNe+rK9hvgQR5wLkGPjMQOX0VU+upLqsAEAg6ARI7/wCVX2PDGgUvaYKVuFwsbC2zV+qo7vL2fiKf0BubLBHnWgLi/wCWSj/9MtSXtOwARHxj+GproPk7TPYynVZZW9B1j76zMczAQpO1C2bC5+H+Uo2Ll9zCqxJ5ad/IydIkHXwqTaxJt3HS4RmQwSxZFBHoUtJPesQJ9Gm4Vti7hr2dhbusqBSAVKFlLcQKwwCyI8Z0184/apNyUaVUAW8ygkKEVRMjVgBB6TJHSqK+ekUaTaccVZbynNh4IuEG3CqeEFEK7xlDBdcxlkcQDFW1ohxmQh1+UhDD2jl665nd2jcbzmkSDl0CaaRkWABHOAJr2bttSWtPdRuggD0KXVwY6THqqnicI2ejdFWYMUYtKsLpYQ66cuZ6Ad5PIDxNI3avbC3nVLZlEniHJmPMjvAAAB9PQiomJxm8BV8TeYDUbwuynUaFSZBCyeUT1A1MO+tseYzMfpKFHXXzj4H1+GumGwTYXZrsrafFulGWqC6L5KTxXv2dr816uhCue+ScfDfUtfmv10IVfj/b6+6xJ+5ZooordRqDtbzU/aW/zip1QdseYv10/OKm0RJnbHYbjfYkOp4UAUqSdCFgMGHDxFo72PfSDjcQyk28wylrYVlzBvfcp81pDIQYI5g66RXWu1+Ge5gsQttS1wocijmWEEAeMiuW7HtvdY7wLmlUIjQLaGUSJYEzm1nrVOWFmbNSuYPCMneS4bDdMfZrbNmW4HU2zAULmbiB4nKSPQAY9Y0s9q9oQ9tkKm2CRxXmtoIDBjAkk8vCqIdmGvYnKl/cJcXMAFcgtbhWUKHVBwlTqDPF3VC2/sOzg7otm+7tka6496s5gDAVWS3mk66yY00NbsBYzK0aLV0MbH5Rw2Vjf7Q4dBLX7fqOb8s1W3+3uFGilrhPIKoH5yD91Mtns7sfd27lxEbMoZRibj3HhoIlLjGD6qsLHaDA2BGHsx4WbO7HtYKK1cGM/e4BZaHO/a0lIy7Uv3zmsbNuOejurxpy5qqnn8rrW/EYDagAuXxZw9hWQ3A5QErmXhWGchjy1Ya05f2tuv5mHC+Nx/8ASimftVE2omIxVtrb3QiMIIS2BPXUuWPMdI9VQjE4dp0NqQQyE04UEmdpLqGVdEjIrKxCGZVAXkjMVSVMqdJk9Kstk4hhvEK8OUZVVeTtdYPbhQA+WFMxMNqeVVeM7JYnDEHOhsmQSrrbjMILFL3ADGkgk0YoElWLSRmCHOyqA5DNlIyWjJA0D10P1sdWsuwI2EgI+t+lK5wuPN58ty0yHeZApzkzo5NxVAKAcBBnkwJHSrrD4H3Mr30tRdQwFtIttXXTPoGm4sZoNwiCJAiJTtmY73LcW5d0tvcLgmV4t2VMZhBB6wzannqALTtL2ntPbBVmDoHa2c6ZCSu7K5Uc5yVuNoQABmPgee2TPIXu56dFIcPoGR7H3Vh5TO2ipY9z2Wl7yy5HxbTDl6WB9k94qu8kmzhaS/jbxCIBu1ZjAhTN1iT0zBV9KtXP7S3MVfCzmu3nCgn5TmAT4CfYKue2e1LliyMCr+9JcMCBMWmdQMwiQTlbUElpM1ZDgXi/ous6AxQ/oW6OJ8Z300IrbTUdKI800jE4HfH3Kz4hiXuDKwstZzMAWt3XyZoZvNbNAJMgTNjaxiJfWzi724MAkXcqm40Roys9sHjktmzSwgAARxrAYy5buB0dldZgiJ4gVPMRqpYeui9eYQWZiBoAxJ00ECT3AeoVZEQuwsHsgudebw8zv9l9TKKVe03ZXCCxdfcKGynKQXXibRTwsPjEVQ+Tryio6W8NiGy3BCW7h5OOSqx6PGknRtNZMUxdpds4e9hrltMRaLEhQBcTnmHLXWPCsFvNcJ0EkE3dv019QkHss1rE4py9lWTKFtZhIC24XUHSSGU+o1abc2JhyCEOS6mi7u1aTigRvWyS45EwRMd9VHYnDblc7t566iPNIPED3kFY8CDXvGbQxG8yXR78QIEAArqVZTyVSJOuokzrUGKdiYcO3K23k6aXpw2/K57MY6SV7y8+HfXauuwFJZxFtnui2RDKSjTyDDzjPcAAZ7jXR+z+MtYWyFK3FRTJcoQCdJk/FJ+lA8aQ9jKQyX7g0e48z35AR+WfVTxgtpwhdF3ihiGyHiXLoWC/GA1kDXTkaqz4+SPJGW61Z6leqlndJh2M8rPU/hV1/wAn2LuM1xrdti7M5y3THGxbSdOv3VDv9gcSv/x3/ce233TXQ+yOLtiwALiBXdzaTMvmljAUA8i2YgDkGA6RTDVtrcwDtdV597qNFo9FwjEdnbiavbvIPp2nj7Q0++qm5s1ixyuNOUuV8ORIHj15+z6NioWL2JYu/CWbbnvZFJ9sTUsdxmxr1H+FG4Ru4V0K+fcNhLknNPgCvQAlmLiFEcIymSc3SDW5MOxmFOhI6HkYMRzE6SNK7LiPJ7g2Mi2yH6Lt/qmq9/JZYBm3duodfkES0SYyjUwuvWB3Vo8vJJACyI4a3Kr/ACVXBnvLIkW7UjqOK5Ej110Sqjs32at4O3lTidtblxvOc957hzgeJ6kk29bMFCikjg51hZooorZaKBtr4L95fzCtu0dpW7CG5euLbQQCzGBLEAD0kkD11q238C3q/EVE7YYU3MFfAEkLnA5ybRFwCPHLHrrB20WWiyAVX47t7aCnc27txiOE5RbWehJulTHoBpC2BhbqHMim7oA4QrmVtMyujEEEHunv5Gi3su3o1lmtgwRujCkHUHdsCnL6NSrVtra7y4tq4sqpcgo4DMFkgBgwBYTGXSa8/wD6g97q06bfPVeiih/TNOXjvsR/RVhi9rXc9hLVt7d1Ga45fJKoUe35skgsX0kAcLa6VGbZl9rxuly0gAl7jSInkSrQIPxcpBnvNar+O3eZVRgAddyq2lkSCc4V2nTnw9KqsdtZ2yhbNqOU3zcvHXuZy6k+lPZV1rcS4iUOytrmK60VRkdE62ltm+RV/Z3FuE3gZ+WVOJj+5blq2ttJVMC0wP0siH7DHe+xKqtl468EK3bJIkZczG1aAiIyQlo6iYBPnc9Kmo2JiLKqg6CxbgfayMn8QquMFA0291nyH+FsZ5nbCup+1+y2f2lYCUQRpxBHbQmJ99NnvHKam38HfdritiWCqwXghJ4VYwEClRxRq7cqov7JXRblw+VAWI3u7LBOOCVN2ZI6Be7SmjezdveLK32raRHsqFxyNNfPdbaOdolrbNnD4S2166rXGGi5nJZmPIT6iZPIA1Udm9sXL+8MJZBBKmzbTOAo1IZwSx6a/dXnyl4h7rLYt2ixtDfO86AEMoUDqSAfuHfELstjraMd7Is2iqXRDBhqsMeuXOQGUCYPpFXsJC10WeQWTz5KtPI7vMrNPuo3ae7cOIYXLouFQAGXRCCoIKanQzNVWbqO6J8Kte0u1xicU91RlQ5VQREKihRoDA5EwO+qlDAE6f8AjxqahwXtoZJY4WNkiuh5bitTdAfyV07ySdlgZxj6xmS0PHk7/io/e8KQO2t8ttHEz8W7cUegOxn75rp3Yrbu5wljDok3TmJN1siAszOVWAWdgCNAOh1qr7V9mcPbW7ir3vt+6cqiMtsM5ZmYICSSq5iCzHzV8KuxxnTReV/1PLinzS68gOQ25aJCXAWlCl3dbhALQAwAOqgroZy6nXr4VMtbIskZ2vpctqONFlLvIgZVbQnNHxhTJszs0LiW86rnvONWjzRq45zogY6D5PLrV4rs3aYpctozWxcjKrGSEJLEZfNGVWHKf52DKw5mN3GnlarRY3GyNzB+jrNaaA8rGnlqtnZ3svakMzkEDQNuromdGAuWyo06FTr1pzwdkgFLl8lQjOodBeVimrLuCCZyaxaKeaYWue9p9hXsKFv4ci7h2y5TbY3cpIbN74igMoK6MQPPAir3sjicS5RxYcPxC2zHICxhGKMQQSqO58IJ1iK5rXy57OyjlPeauNnzXnCbRw2JxAG7OFzSi3LBUWrlxyMjtbki2SNNJJZgC+gm52rtK0Vw6XFuLu9LhC5mUqmUI5glrfExLQVMjXUxZ4TYVsON/YsYa6Rw3EyHM3QLfKBlbvJGbXhJOoVu0+H9zYlQHYs6AneecXGjjxGikESCCdTBq5JI2g5pulHgcMJ5DG81Y5cVX7Z7Nqxa8mLWGYsi5TAJMkWhbZo16Ko8azsjHXLDghWhh74sgkv1ddANY837zWk4zz4GUkAkySSASTxHWBzjppWkuecmufNknsFte/D0XpsJ2eQHNldf8V9/qmPZu0VZbhNsFXcmGHcqqZUj5Sk1YbL7T3rbMLV2UGQbq+C4UsSpVXBzgeawksIOgiBSrhcewMauO4an2nQes1Lw9oXMzb0QYDm20gFSCirGjEAtLHqRocoAgkmEDQ0Oqq89B9xp1UWJwrAA0i12LZOPN60lxlyEgyszBBKmDAkSDBgSI0FTK535PiXxVx94zqqZFzZdAuQBRkVQFGnDGhk9TXRK6MMglbmC8zPEYnlpRRRRUqhRWKzWKIs0UUURQdt/AP8A761NIqFtr4C56KmiiLkWHw+6Nyxr7xce0J55VM2j67TWz66sL9nNhbyjmUePTlMffFbu1uG3e0HI5XrKXP3rRa25H7ps/dW7Zo4R3TXksSzusS4DnfrqvSRv7zDtJ+cFSYXBjEM7SFBKtzcnitoZADLGkDmeVMOz9k21+M/oUrb9ptBWP7xNLGw7htkr8hVX/ltctfhbFNFm8CJFZMzmOy8tFq+PMAVvxGBto1pltqDvRxADNxJcXVuZ87vqypa2ziLoyZIyBlJOkhhdthefMEM32fGrjCYxsi7wDPlGfL5uaOKJ6TNT94C0ElViwhS7lvMCp6gj2iKpsMpOU/KtWifSAwP4CrO9iuBip1AJHpgx99IuNtYhlD5y9vIoC5ivDqTn3YAzajUgr9TrLGxkp7suAviVo4ujBeBdKy2yLIb4m/aABm4oEktlnSFzGY0qm2J2WV3Zrp97f4RACM5BkHwnqeoAAiJqR2bxVp1usMgK8ItymaZ4nIQkRoAD9apyXCDINVcZI/CSmKN90N1awwGJhzObVlU+0exlmyXuXGvNaJlDZCHLMAIVKmDOuYnKfo8q94DsSmdYW608Si62HUMBBACW3YuWGoUm2CJ4gTTDbx46iPRWWsI6tbtAG9dVlthREEjRzHmhSQxbpA6kVPhu1HOyxuZZ581vI7Esaf8AddXK9EbfxrGwjOReTPotu0iidZzvdZjaAIgkQwJjQ8l/bz33h8QYSAbfEu6Iks2RhwZ+FPOckiYPSo3aXFXLOOv+6CiySSwRSWUwLbARxAqACOpBHPUTsCxVC1lmynS4iMDz6hX4MQpHxXGcajMTAr1zKYLAC8tIO80JKvuy7TbDMIZhMH4o+KgnllWBHeCeda+31xLWGS4BlYtuiVXzkZWLoSORIWQeehA84g1ezdqG3CtxLBKuunmmCCh4kbvU8iCJ0qNtzaZxQRGuLasSt1blwQxIU6Ip0YjM3PkY0MV5vCtlbiskg1u/7+q7mJLe67yM6cPnko+zsVbw9h7jBWvMM5kZozEgEgclAXKJIkiJ1NM/k5w9xbGe67NcYLBcksLYUBEE+aNM0DQFvCkTa2DNsCzAXOywsuX4o+EYmHbzZOXTMFUwpro2zbm7cd0ZfV0rbtTGgBmQ6OJ9B+T/AAmHwpZB4hqf6+FW+2sYVtFyAVUg3QQDNvk+h+SDn/cI60l9q7SWzba2oe1nC3sM0FIYgB7IbS03SVhSSpIImn3Rh3g9DyIPQ1zztjhhh2XDvG6uRu3JYkJmA3ZA+bIENqSpURIJMUDpTI1zOevT59VFmjjBL/h+eirXwGHR3fIjPyLOM6J0C20j3x+mgHXlqKh2dhsuZ0ssTm4smWMuUxNpV55o1UwBIjWRsxuzyC6ZSSA0EZQFhoW2w5o7cLEawOetbrG0XRyLdxQQSIZlB0JHJ+FhPVSQeleolbGWZBsfLX7rz7sXiYJGzgXR1109xuq5rrNIk6c1CmdO8QWpg2fYUbtnXNbtm2u7Ak3MpBcBfkhDr0010qNiNtYgyjzDcMiGWG0PEhIHPrFS9mYNipuuG3SkMyoC2ZSSYuOh97WIOXmZ1iTXDmgEbhkbdAnb0PM7HqvRxdrHHRWRk8VDiTprXqOnVNfk6vZ3xLbvJB83hjjuXm0ymOWXl1BFO9Jnk1tEW7kiPg9BHzYJGmnnM1OdWMMbiB56+uqp4n/lICrNtbfTDKSwZiBJVACQCYBMkACdNT0PcYqP7bsLjI2DuyoDEK9hm1y6KucC43EAVQsRppxLmj9ssKvui1cLFWNq4pZGZbiorLLWCkMbo3miCcwkQxAFK2A2ZbJt28t5raBsge6z2kRlZmvgZyDeZA82zKqG184bywtA0Uup4DHpetrctmVaY0IOhIIKmCpBBBB1BBBrfUHYWGyYe0sknLJLGSS/ESTpqST0FTqKMrNFFFFhQts/AXPqn8KlpyHoqNtce8XPqn8K32Twr6B+FESd5RbENhLvc72T6LqZh/HZUeuoOzTw+umHt/hC+BulFLPbKXVCgkk2nVyABqSVDCPGlrZV0MpykGDBjp4HuPga8/2pHUrX8x7Ls4J9wlvIqjQZcTdH0r49l/OPuu/fVhbuleRqFtC2Ri7hAJi5mMa8N3DoZ9GdBrW2wt28cthC/QlFzx6XJFtPWx9FUJInSSeELoRva2O3KbjMfNpwRrlJEd66j7wK3vt2yATvAfQQfUTyHrIqTgvJ69zXEuAPkKc7eskC2voCN6aadl9l8Ph4Nu0Mw0DtLuPQzSV9AgV0IezXuAzmlz5sXED4NUqYdcTejc2GCkiXuCFjv4is/u5xVdhdmXlsq9t1Z85t7tiUJyASVcAjoTBHrFdQIrknaLFNZ3h3rW1t4tipVVeGub7zlIBKFAwOVgeWhirM2Bja3KG2Tfr9NfRRwTySEgeS0HEMbjZ0KvvATJQ6PaCHVCQeJEr1fx6ry1Phy9ZqtvbQW4t1le22W1n4GYn3u4rksrKGXT+dVGO25bVSFaWMhZByz4kgD1VyGYKSVwGU3tXLqu9A1lGyrK5t0FvOzQYOXzAfpFfwEn0c6aezXaVbCMFtC5deIcsACfE8wg55RJBJ5zmrkCY0ghlYlgIBBmAJgS3DEk6ePKmDs5tpnvrZNphdbzWtlRynmsxrB7uXKvYYfs3DYdv/AG5/Nvmq4XaX6xxzCizkOHXn6/RNXavYT4s753Zry6aDTdySURJgESSNZJkE66R9gbbFldyeKZfKcrZiOckglLXLMCA2sQswbjZ3aVsssourA4k4XE8syHrHflqi25tZCL7gku77vWQQsBlUDooVgdOZJOpNY7Qldh4gWN1JocteJ6Lz/ehoLidlB2vtfPf+U5YtccgDMWGUjKNAMsCOkDrJLHhdrZxleD3hwCD7edc6wTeZ+7TSbZNu4RzVGIjnIUxHrryWOw7XABx158bVfD4qV7iL47Kzxmy7Vq8uJCFkgAKp4Ufkja6KmsdymDEHTxg9sEYghnzZufcrD4inuidO8c9YrfsHaSlFQkMpGUHmDpEGfZFLmNvHCYgMgBCO27DDMvXISOuUDT0DnVzsqFuLEmFxAJeG+F3kDp0onXnt16ru0JW924HQGiPL5suk4bbwt2yxIydLjnLbHhmPnn6KZm8BzpZ2r2o311IAUSStxhN3ORlBU+bZGViABOWSZLa0kY/G3LzG7cZnflmYk8/uUdIEDkKnbMuGU1jMWViY5MpZpnwX1eEV6rC9kx4OE2bIG/JUZ8dJPOwNFNLqOup8r4dVbqCgFx4C6hAOQAZSY75Ikk6nqe6btTs+590PaGe3auspVgHkF2A4ObcgOEzqNDWcDsi7i4TMBYRZe4ywEB4ic0iZQDKp11LEhcuaXexf90bMeC62YiGBZzpLAiRDyQPQecRzO1Zo6Zm35eelff6Ls9mNfG57WHT+rJ9lUe57LCRZ3dxAScmojISNAA88tCoPdPOnHZuzMTgcM99WVFAkYe6GeRwjidWm2xgaDMB4kmNW2gDawDFRnNp1ZoEkKqrBPMiTy8ab+1Gz3vYW5btxnOUgExOV1YiTykKR66qYeExufRJoaanjr9VNiHtfkscTy50dfotHZW2pW5eCKjXW41TRc1sZJA79NT1gd1XtVXZzAPZs5X0Jd3iQYzsTEjTx68+dWtX4i4sbm3oX1XOkrOa2tLnbSyd3buAqAj8TtoUDKQHtseFHDhIZuHUzoTXP9nYDO4UjRp3aqYLvdbI13ISc1qTnZTJDZi05jHYiK12sKizlRVnnlAHtipQUDqWwUVmsVhaLNFFFEUbaQ95ufVP4V7wh4E+qPwFYx/wb/VP4VjAH3q39RfwFEUiq3aPZ2xfIa5bBccnUlLg9FxCGjwmrKisEXusgkbJcw3YTDrda5cL3ywUBb5DKoSY4QAHPEeJ8x8aYUtgAAAADQAaAegdK9UUDQ3YLJcTuUUUUVlaorlPbTZitiL4KZiTOis0LkRy3DqkE+cOXorq1KW0ve9qWW6OoHtFxPx3dVMUzM1uteIaj0/tW8JIWPJHI/wAa/wBLlOy8GFuGHGW5bdIbnDr8VlGW4NOYgidVqDa2CWAzssEAwvGdQDryVfWZ8DXZe0XYK3ezXLB3N06mB725+mg5E/KWD1OblSJZ2fa/4bjL93MWWEtZSYVrirlYgR8ZtSdIHKajBxTZSGu/cBr0/vX8rvw49r2F9m9BWl67apcbF4fD+aoZhodZjpDPz59FgeFN3k37I7zG38Wy5baMy2xEAuQVOUfJUFv3n8K5tgsHvboTMqKslmbQZspbWe4ch1JArvnk7f8AuhHyb1we1s/+qrXcNw8ujiSWmyT5hQ9pP7uOhufzftXqlnFbBm1bdNGCLMEg+aORGopX2zsnOczWwbgEBhwMwHRoIV+vMda6baw0W18JB/dJX+VU2MwgBgiVJrsxvDhTha8ZNHvS47gjwW/qr+AroeysP7xcI84q2X0lSF++PbSKbfEQwywSI5Rryq1s4h2WM7aeYJMAjzTpA9fOuDiuwp8TlDXADfjarRubhXuc/ZesHsC891reUglsq3MrQCh4hwzErOjeGvWsdpdnrae1bW6LpAIMDlkMQXGjGWIgAgZYzEzEzaW2lUF7AZN8qm6xdi7aTlYknIvPlqdZIkiqDflmR2kgcExwjLrlXpIDDT0V18JE1s4c53iO66GKxWaMxsbQA005aD5srTD7Nz27nEFVVyuzDhUmGBn5RIXKoBJI6cxD2RaFw21clAbiZjpKhnCPodNFZuemlN/YTYIxb3bdxyERluZZ+LcGU5ByUlkILmSAQBEzUHsns5d818iEzubK9BxnKT6OQ9E1Ji8czCtlfKfIDz4Ae6r4bCOxMcTYhtRJ/wDRPtS6C4ZMO9nD2kFtkdQLjOHYuCC7sAeJiZMgnv7gm2cRbOGuG8HZyrbgBVZQ0K5uMS3DlLCM0cpGYwA4Jj+UikjDopsXs5GUvlRe992kE/VEkdBBPdXiG40zHO7WttNrXrI4crS0aXSbMVg2uJgGRWZSCDlBIU3GRtYHCAAdTpw0+VU9lmnC2/3h7HYVbV34WgDMONey5UzyTlPC/e0UUUVOoEUUUURFYrNYoizRRRRFpxg97f6p/CvGz/gbf1F/KK24kcDeg1p2WfebX1F/AURSqKKKIiiiiiIooooiKVu2eHIbD3wPg24j4ArcH32z7aaa1YnCrcUq6hlPMHUaa1HIzO0hbxvyOtbK5dsvY9+6lwWGg27gJWQJzWyms6HQEQflGuo1Q9l9hPhzfLkHePKwZ4RME6CCSTp6K0kYXPaeqlikDGO+iTMJ5OLuW624t2rhS5l+DLM7LoAFlEBMcRmBIy6zTl2L2U+HwxW4CrM7vB5gE5UmOpRVJHjTBQa3bGAb+fNFG+VzhRVDYIIYdz3B7Lj1UbXgKV6nl4eNWuKV7LXCbbNbZi4a3LFcwBYOg4vOkyubnrFUuPuC4ouKwYHqpke0VfhNqpKFy3G2oxNwHo2vprQCbdwGCEYmD00MR6tPbU3FtOMvnmAx+4wfwqZtfY+XBoWcvdQgkJ5qgsUcuT1JOgGuk6iSOoZMgjPzguYYu8llYRpp7Fedk4IXA9thwI8sAwBZGO8UDThHNSxMCD1gG07T9mrpwXuhoS1ZKizaUFVCOyoxVT5qyVOY8TxJgQK3eTVFfGKrjMGssYPLNYdCsjrpdf2Vc+U/FYo5rJi3hbgUbwqCpIIYh3+JqI1iek1QlPdz0OB/jdXMHT4Q/id+uxSd2X24+GvW7iQSwNlgTAIuDhJPhcW2fb31ptYy9h7dlAhJyQYGbiDspHODqB1HpqR2Y2Y/urDo9skb5CZEqVUhmM6qRAJp/wCyuBt+6rqG2h3bXgoKg5cl/MuWfN4bikR3iq3awiklYCLB96dSn7IMsML60IOmnCwUsWdpXkfdXrbWrgEwTA9MNB9YzD6VWHZrsv71fv3ZKqjlA0RnFsKzAeGQH631adu2OHVsDiCwByWndSfisiEhgehBHOo3ZRRdwj2m80NctnvytxR4aPFcOHBMgn8OxF10r7ruPxhkh21vVSex5/ulv9/87VdVE2Vs1bFpbSklV5FokySSTAA5nuqXXSjblYGngFzZHBzyRzRRRRW60RRRRREVis1iiLNFFFEXi95p9BqNsn4C19RfwqVc5H0VE2QfeLf1R91EU2iiiiIooooiKKKKIiiiiiIooooiKKKKIiqraPZy1dJYTbc83twCfrqQVf8AeBPcRVrWDWQa2RfOFh5u3iTPnmYidSZjpXQu1WwRb2fdu3dGYpu0HIMzqS7/ACngHwHidRz6wsX7q9ZcesEinnygdobd7A4RbbBszAuBMgpaBIM/tAa7EoJMTRsfwuc2hLOeVH+D9lC8lyzjrXhZvn+KyP512JlB51yDyT3VXGNmME2yiaGCWZXInkDFuda7BVLGm53fT2UuBblgaOvuVDwmxrFpi1qzbtseZREUn0lRXq3s22txroQC44hmHMxA19SqP3R3VKoqmrtlUXbqf+G4wASTYuDTXzlIn1TPqrx2LskWXY8rl12X6oy2wfQckg9xFX5FCrAgcq0LLeH8gR619lsH+EtWaKKK3WiKKKKIiiiiiIrFZrFEWaKKKIvL8jUPY3wKev7mNTW5VXbNvhLYVgwILSMrHmxPQd1EVlRUf3cvc32H/Sse7h3P9hv0oik0VG92/Qf7NHu3/Df2D9aIpNFRvdh+bf2D9az7rPzT/wAP9VEUiio/upvmn9qf1Vj3S3zTe1f1oik0VG37/N/xCjfXPmx9sfpRFJoqNvrnzY+3/wDmjeXPkL9s/wBNEUmio+e58lPtH+msZrvcntP6URI/aHsC7Ym5fsWrLi4ZKsTbYMRxGcrBgTr36nnWnb3k3u3bdgWzbzoDvOJlGZo83hMgAKvIHh8Yp+99+h/FRF3vT2N+tSCV4qjssEA3Y3S/2N7Erg0DOQ97XiEwJ+TPMxpMDTQAay01Gy3e9Pst/VRkufLT7J/qrRzi42UAAFBSaKj7u58tfsn+qsbm584Psj9awsqTRUbcP87/AArR7nf50/ZX9KIpNFR/czfOt7E/Sse5W+df+H9KIpNFRvch+cf+H9KPcf8AiP7aIpNFRvcX03+0aPcQ+W/22oik1g1H9wj5T/bb9a2WsOF5T6yT+Joi20UUURFYFZooiKKKKIiiiiiIooooiKKKKIiiiiiIooooiKKKKIiiiiiIooooiKKKKIiiiiiIooooiKKKKIiiiiiIooooiKKKKI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6388" name="AutoShape 4" descr="data:image/jpeg;base64,/9j/4AAQSkZJRgABAQAAAQABAAD/2wCEAAkGBhQSERQUEhIWFRQWGRsXFRYUGBUYGBwYFRkYGBcXFhcXHSYeFxwkGRcWHy8gJCcqLCwsFx4xNTAqNSYrLCkBCQoKDgwOGg8PGjUkHyUqMi8yKjQsLDAsLCwsNC8sLDQtNCw0LCoqLCwuKSwtLC8sLCwsKS8sLC0vLCwvLCwsLP/AABEIAMMBAwMBIgACEQEDEQH/xAAcAAACAgMBAQAAAAAAAAAAAAAABgQFAQMHAgj/xABLEAACAQIDBQMFDQUGBQUBAAABAhEAAwQSIQUTIjFBBlFhBzJxgZEUIzNCUlNicpKhsbLRc4KiwdIWJGODwvAVk6Oz4RdDRMPiNP/EABsBAQACAwEBAAAAAAAAAAAAAAADBAECBQYH/8QAMxEAAQQABAMHAwQBBQAAAAAAAQACAxEEEiExQVFxBRMiYZGx8IHR4RQyocHxFSMzYrL/2gAMAwEAAhEDEQA/AO40VFxN8i5bXoxM+pSR+FSMnifaaIvVFecnp9poyen2miL1RXndj/ZNG7H+5oi9UV53Y7qN2O6iL1RNed2O4UZB3CiLM0Zh31jIO4UZB3URGcd4o3g7x7azFZiiLzvB3ijeDvr1RRF53g76N4K9UURec4/2DRvPT7DXqqvaXaaxh3yXXKtAaAlxtCSAZVSOhrBIG6yATsrLP6fYaM/p9hqhbt1hB8dz6Ld3+a1qbt9hv8X/AJbVr3jOYW3du5Jjz+B9lGfwNLR8oWG+Td/5Z/WvJ8ouG+Td+wP5tTvGcx6rPdv5Jnz+B+6jP4H7v1pVPlJw/wAi77Lf9deG8peH6W7v/RH/ANlY71nNO6fyTbm8D91GY934Uof+pdn5q57bX9dZ/wDUuz81c+1a/qp3rOad0/km7Me77xRJ7vvpPPlMs/NP62tf1V6HlNsfNv8Aatf1071nNO6fyTdJ7vv/APFZFVuwdvpi0ZkVlytlIbLzyq2mUkEQwqyFbggiwtCKNFZooorKwoON+FsfWb8jVOqDj/hLH1z+RqnURFFI3lN7QYjDHCjDOVNx2VgAhnRQoJdWjUnUUuPjNqvzeP8ANYf9tVqN0gaaUjYyRa65RXGL2MxoMPjVDfJF/Es/oCJczH1CvdnZuMuAMcVIYA8RxPI94a4CPXWnfBbd15rslYmuQf2avHniB6lc/mc1rv8AZUAZrmIgd+7TryAkGfRTvhyTuvNdhe+o5sB6SBUK92gwyefibK/WuWx+JrmWE7Cs/mLdYa65LNsac9XVTzHQGvY7Nbm6UfOpyswIuNBy5JggKCPfF1gazWTIauk7sc11DAbUtXwTZupcAOUm2wYAxMEjwI9tSqSPJQxOFulmLHfMAWJJhVUDU+Fb9ubSxDX7lu3fw9m0kAm8GkllB5Bhm+PpI5da3zgCytMmpCZl2paLm2LtveDmmdcw9KzIqVNc7xFhLy5buMN0A8rGFtKuk6S4I1BTr08asexoS1eNq0buRkbhusrcdk28zKF0WUvW5j5OuupyHAmlu6IhuZOdFFFbKFFFFFERXNfKKs4nmR72nLT4zV0qua+UdoxP+Xb/ADvUcgsfUKSM1Z8il6zg83JSYBJ846ASSfACpH/CYJBtGREgqSRIkSPRXvZgkn3xU4SZfkYgxyOsgEeipVjYO0L+H3q3LVoEZ1tXs7OUCnLneQtokdIMTqdKUFEC93FZsbLXrZXlOqLyGpPKpdvA2xpukB+os/hSjZ21iLd1TecyxGdSuVkEEyTJzrALBwSOFh1BpqtbSPVjMRzPIdKyhscVLGFT5C/ZX9K9+5k+Qn2V/St2HbOoZjK65ecnwzdFn+cVuuOMhnKoOiAwJaRMFtSecyY19FSiJxbm4KEygOy8VC9zJ8hPsr+lehgk5lUA+qk+pedaLmJ4snJiYgg6E8pHOJj1VQbF7Q3L6uHSCn/uKCFJk8DA8miIjXhMjqIC4A0sukDXBp4q6xAthgoKAE+dlgDvJAE6VntBsVbKq9sllbqcpEkSCCOcjXlHjUXZazdBZVZV4nzmFCjSWPhI01kwINY7QbQF26WUsViFzdO+B0H31q7NnFbcVJeiZ/J43BiB3XQfaij/AE02ik3ydP8A/wBH+WfaG/SnIVvH+0KaT9yzRRRUijUDaPn2f2n4qRU4VB2pzs/tFqcKIkTyoLrg2I0F0j7lb/Sap8FslXXNeJuEkmHLMOZEZSY0juq78rOmHwx7sSo+1auj9KrsPs57lx1RTAcyREANxddBzPP7+R4vasE8zQ2AmyeHJTg+AKVYsoohFVR3IAo0P0fEVqtXwqoNSSIARWcnLoYCAmBpr4irodgcG6zfsrdbmWctpp8XXTlz56eyLawSpfuokqEttkKiSJa06lYBJiRy151rgeyjhHEl+bN5flM41pRSXgnc3oHU22Ue18oHrrWLbXHFuCrMl8ZTEhlRkHIkSGYdabbG0FcKptXIclffEC+aG1YMeRy6QDzFLF666Yg3bYDFWvLlYwCHuc56EFBXVLAwgo1xNq2W6tzdnfhUuKr27NrKGIcElso1eGYNMEQpkc5h7cwuUW7mV4zuju4ALC9BVjGsBrdpBmA0I7qg7O7QGwjq2GbMrnc5SpXdOcwU3CBGVi65YOgXnM15u429fJ3r5UmRZXh4fi7yGJaSCYJI8NK3e9uXdatDr2UnyRH+53f27/gtU/be4y4q6yqWyEuQDEqLdkN0PJbrP6FarbySN/d7o/xCfbI/lWduT7pvG38Kl221rkJYWFGQk8g+fdz0NwVo4uDWlu9rerc4eSSbG37TDilWJgrDH0HhEEeNMOxXfD3RffOLSupO8leB03V4oHAZlAWxdJEgCy3Lr6fFAEe5/ebTgsDZREYIwVVYkZSDbvZkeWbLmBKgGR7wnmnOoz3IZSAbmW6nC6FiQty24HJMxIuXBOoJl/Ul7AXAD3WGRPa3xOtdKFZqq7P2WS3kIYIpi1vIz5OitBk5eQJ1IAnWSbWsg2LUJFIooorKwiuX+VFvf/8ALt/neuoVyjynXZxLDuW2PzN/Oo5Nh1W7dndCqTA4gMP5fyNP2ydsh7YUXHGWJYC3MDUq0JkUDUHhXQdJrl2CmHYEAIuYzMakKBp1JP3Gq+9t9s1xLi51dcsLwESPimCTz6zqPVWTE5+oVrCYWZ8ZeG2OvFP/AGl2xhsTi7e6YOER0LDLuzmkkDTj06gxzGsmIYtZGdAcyq0IZmUKqygnqRmyz9GqrspjLVtQLiWxlOYvcCliSdBr6hp3eNNe30tC5ZdAq27ymd2ABvFKnMYGsoxPed3W7mFuhW2LwMuHHjH4U1dq2oBJk9F1UCOhbKY7tAR6K037zPEsBOgELuz4ZJyk+KEnwmqu5bQAxckjkMuh9BB079e/pWqziSvmnnzGhB9KnRvXWXSOfuuS1jWbKbi7ZLJbHMSMuaVHoLcSDnKty51ZW8KuWHAuGS2YiNTE8tW5fGnnNQdjmblwkAEJyGgEsg5dNCfbVnXEx+JfG4MYa0XVwkDHjO4WtL4C2wIy5Z6oSP4SYP3emlrbdg2DDQQRKsORHh3GdCOlNdL/AG2A3FvvFzT0FTmH8K+yo8Fi3ueI3m7W2Lw7AzO3Skw+TF5W8fC1+D08CkLyWv8ADD6Fk/8AcFPortx/tVKTf0WaKKK3WigbV/8Aa/aL+NThULavK3+0T8wqbREk+Vxf7nZPycTaJ9jj+dIwwV87RIe9cQB8xdA8C2ssIjTlCx3n002eVfE3LiJh7S5oIu3OUjnu4k94Y+oUv4DarLh+NbhyswQuZdgzQA4+KYaeohTrpVWR7c2662Gl/Twl4c23WK0JHn83XQ77rfS2TYtspgo2JKgS8RlTiJJ00MGtVzYtxHFwXOJmCtl4QFZ0GUKZBAExMRlXnrKp2ddsXirAvj3uwg3azw7xMuSZ5kkM2nzY6c3vblwiw+U5W4YYdDnWDr41Ya8PGYLjxS5x4dr08woYte/Wke8zMqFhISSVIUtosAsCwJGvQQDVK5ln/aXP+49aijt8JeuvPMZ2VfsoQK9W7YVQFAAHIAQPUKgkkDhorLWkKDe2k4cBbYcE6nNlIUHKW4gAdZ4QSYEwKnhBMwJOhPWByE+s+2qvZymLvEvm2mYKzErCvmDA6CT6ACnU87K5iFVS7GFAzE6nT0DU1z8PMZHOaTdddL4FTPbWy9+SIf3e6fp/qf50yYzYBe+bodQrLldGt558ZLAdE5g+YKRfJ/t33LauK9q4+YhhlNrKNX85mcZdCvOra/5SWbS0lrNExnuXmEmBKWUmNPOBI8a7DYyWgEKu8+IkJh/sja1gsAzZ2UC3GeMpZQV97JHPJEnXmSTZYTZlu1JRACdC3NjHynMs3rNLeyO2d17ipewrIpIXeZlHEWCD3oksBJGs02g07sNN1qo8x2tZqu2jtbd3bNsAM11ogmIQAy3LUzAA6691T3cAEkwBqSdAAOpNc3w3aJNp4h7NosrOXBJVSm4tiLbgtqGJZmAHItqRAkTSkjic8EgaDfyXSGuACSYHUnlXmziFcSrBh3qQR7RXMtu7RbGYl1WMlu4tq2JIDS4Qs5Gp4iSNNPbNlZ7P4i3bZyoRxqHsOd6APDLF6NDlYkNqKp/qiXkNbYBomxv0Vl+EDGAudTjrXkU/1yHykH+9Xf8AL/IK6ps267WbbXQBcKKXC8sxUFonpM1yPttjRicS7WAXQ5YYkKDlWOEMQSJ66eE1YkIAF81VY0kOrkla7fYIVB0crm8d3Lc/SwqHuROaNe+rK9hvgQR5wLkGPjMQOX0VU+upLqsAEAg6ARI7/wCVX2PDGgUvaYKVuFwsbC2zV+qo7vL2fiKf0BubLBHnWgLi/wCWSj/9MtSXtOwARHxj+GproPk7TPYynVZZW9B1j76zMczAQpO1C2bC5+H+Uo2Ll9zCqxJ5ad/IydIkHXwqTaxJt3HS4RmQwSxZFBHoUtJPesQJ9Gm4Vti7hr2dhbusqBSAVKFlLcQKwwCyI8Z0184/apNyUaVUAW8ygkKEVRMjVgBB6TJHSqK+ekUaTaccVZbynNh4IuEG3CqeEFEK7xlDBdcxlkcQDFW1ohxmQh1+UhDD2jl665nd2jcbzmkSDl0CaaRkWABHOAJr2bttSWtPdRuggD0KXVwY6THqqnicI2ejdFWYMUYtKsLpYQ66cuZ6Ad5PIDxNI3avbC3nVLZlEniHJmPMjvAAAB9PQiomJxm8BV8TeYDUbwuynUaFSZBCyeUT1A1MO+tseYzMfpKFHXXzj4H1+GumGwTYXZrsrafFulGWqC6L5KTxXv2dr816uhCue+ScfDfUtfmv10IVfj/b6+6xJ+5ZooordRqDtbzU/aW/zip1QdseYv10/OKm0RJnbHYbjfYkOp4UAUqSdCFgMGHDxFo72PfSDjcQyk28wylrYVlzBvfcp81pDIQYI5g66RXWu1+Ge5gsQttS1wocijmWEEAeMiuW7HtvdY7wLmlUIjQLaGUSJYEzm1nrVOWFmbNSuYPCMneS4bDdMfZrbNmW4HU2zAULmbiB4nKSPQAY9Y0s9q9oQ9tkKm2CRxXmtoIDBjAkk8vCqIdmGvYnKl/cJcXMAFcgtbhWUKHVBwlTqDPF3VC2/sOzg7otm+7tka6496s5gDAVWS3mk66yY00NbsBYzK0aLV0MbH5Rw2Vjf7Q4dBLX7fqOb8s1W3+3uFGilrhPIKoH5yD91Mtns7sfd27lxEbMoZRibj3HhoIlLjGD6qsLHaDA2BGHsx4WbO7HtYKK1cGM/e4BZaHO/a0lIy7Uv3zmsbNuOejurxpy5qqnn8rrW/EYDagAuXxZw9hWQ3A5QErmXhWGchjy1Ya05f2tuv5mHC+Nx/8ASimftVE2omIxVtrb3QiMIIS2BPXUuWPMdI9VQjE4dp0NqQQyE04UEmdpLqGVdEjIrKxCGZVAXkjMVSVMqdJk9Kstk4hhvEK8OUZVVeTtdYPbhQA+WFMxMNqeVVeM7JYnDEHOhsmQSrrbjMILFL3ADGkgk0YoElWLSRmCHOyqA5DNlIyWjJA0D10P1sdWsuwI2EgI+t+lK5wuPN58ty0yHeZApzkzo5NxVAKAcBBnkwJHSrrD4H3Mr30tRdQwFtIttXXTPoGm4sZoNwiCJAiJTtmY73LcW5d0tvcLgmV4t2VMZhBB6wzannqALTtL2ntPbBVmDoHa2c6ZCSu7K5Uc5yVuNoQABmPgee2TPIXu56dFIcPoGR7H3Vh5TO2ipY9z2Wl7yy5HxbTDl6WB9k94qu8kmzhaS/jbxCIBu1ZjAhTN1iT0zBV9KtXP7S3MVfCzmu3nCgn5TmAT4CfYKue2e1LliyMCr+9JcMCBMWmdQMwiQTlbUElpM1ZDgXi/ous6AxQ/oW6OJ8Z300IrbTUdKI800jE4HfH3Kz4hiXuDKwstZzMAWt3XyZoZvNbNAJMgTNjaxiJfWzi724MAkXcqm40Roys9sHjktmzSwgAARxrAYy5buB0dldZgiJ4gVPMRqpYeui9eYQWZiBoAxJ00ECT3AeoVZEQuwsHsgudebw8zv9l9TKKVe03ZXCCxdfcKGynKQXXibRTwsPjEVQ+Tryio6W8NiGy3BCW7h5OOSqx6PGknRtNZMUxdpds4e9hrltMRaLEhQBcTnmHLXWPCsFvNcJ0EkE3dv019QkHss1rE4py9lWTKFtZhIC24XUHSSGU+o1abc2JhyCEOS6mi7u1aTigRvWyS45EwRMd9VHYnDblc7t566iPNIPED3kFY8CDXvGbQxG8yXR78QIEAArqVZTyVSJOuokzrUGKdiYcO3K23k6aXpw2/K57MY6SV7y8+HfXauuwFJZxFtnui2RDKSjTyDDzjPcAAZ7jXR+z+MtYWyFK3FRTJcoQCdJk/FJ+lA8aQ9jKQyX7g0e48z35AR+WfVTxgtpwhdF3ihiGyHiXLoWC/GA1kDXTkaqz4+SPJGW61Z6leqlndJh2M8rPU/hV1/wAn2LuM1xrdti7M5y3THGxbSdOv3VDv9gcSv/x3/ce233TXQ+yOLtiwALiBXdzaTMvmljAUA8i2YgDkGA6RTDVtrcwDtdV597qNFo9FwjEdnbiavbvIPp2nj7Q0++qm5s1ixyuNOUuV8ORIHj15+z6NioWL2JYu/CWbbnvZFJ9sTUsdxmxr1H+FG4Ru4V0K+fcNhLknNPgCvQAlmLiFEcIymSc3SDW5MOxmFOhI6HkYMRzE6SNK7LiPJ7g2Mi2yH6Lt/qmq9/JZYBm3duodfkES0SYyjUwuvWB3Vo8vJJACyI4a3Kr/ACVXBnvLIkW7UjqOK5Ej110Sqjs32at4O3lTidtblxvOc957hzgeJ6kk29bMFCikjg51hZooorZaKBtr4L95fzCtu0dpW7CG5euLbQQCzGBLEAD0kkD11q238C3q/EVE7YYU3MFfAEkLnA5ybRFwCPHLHrrB20WWiyAVX47t7aCnc27txiOE5RbWehJulTHoBpC2BhbqHMim7oA4QrmVtMyujEEEHunv5Gi3su3o1lmtgwRujCkHUHdsCnL6NSrVtra7y4tq4sqpcgo4DMFkgBgwBYTGXSa8/wD6g97q06bfPVeiih/TNOXjvsR/RVhi9rXc9hLVt7d1Ga45fJKoUe35skgsX0kAcLa6VGbZl9rxuly0gAl7jSInkSrQIPxcpBnvNar+O3eZVRgAddyq2lkSCc4V2nTnw9KqsdtZ2yhbNqOU3zcvHXuZy6k+lPZV1rcS4iUOytrmK60VRkdE62ltm+RV/Z3FuE3gZ+WVOJj+5blq2ttJVMC0wP0siH7DHe+xKqtl468EK3bJIkZczG1aAiIyQlo6iYBPnc9Kmo2JiLKqg6CxbgfayMn8QquMFA0291nyH+FsZ5nbCup+1+y2f2lYCUQRpxBHbQmJ99NnvHKam38HfdritiWCqwXghJ4VYwEClRxRq7cqov7JXRblw+VAWI3u7LBOOCVN2ZI6Be7SmjezdveLK32raRHsqFxyNNfPdbaOdolrbNnD4S2166rXGGi5nJZmPIT6iZPIA1Udm9sXL+8MJZBBKmzbTOAo1IZwSx6a/dXnyl4h7rLYt2ixtDfO86AEMoUDqSAfuHfELstjraMd7Is2iqXRDBhqsMeuXOQGUCYPpFXsJC10WeQWTz5KtPI7vMrNPuo3ae7cOIYXLouFQAGXRCCoIKanQzNVWbqO6J8Kte0u1xicU91RlQ5VQREKihRoDA5EwO+qlDAE6f8AjxqahwXtoZJY4WNkiuh5bitTdAfyV07ySdlgZxj6xmS0PHk7/io/e8KQO2t8ttHEz8W7cUegOxn75rp3Yrbu5wljDok3TmJN1siAszOVWAWdgCNAOh1qr7V9mcPbW7ir3vt+6cqiMtsM5ZmYICSSq5iCzHzV8KuxxnTReV/1PLinzS68gOQ25aJCXAWlCl3dbhALQAwAOqgroZy6nXr4VMtbIskZ2vpctqONFlLvIgZVbQnNHxhTJszs0LiW86rnvONWjzRq45zogY6D5PLrV4rs3aYpctozWxcjKrGSEJLEZfNGVWHKf52DKw5mN3GnlarRY3GyNzB+jrNaaA8rGnlqtnZ3svakMzkEDQNuromdGAuWyo06FTr1pzwdkgFLl8lQjOodBeVimrLuCCZyaxaKeaYWue9p9hXsKFv4ci7h2y5TbY3cpIbN74igMoK6MQPPAir3sjicS5RxYcPxC2zHICxhGKMQQSqO58IJ1iK5rXy57OyjlPeauNnzXnCbRw2JxAG7OFzSi3LBUWrlxyMjtbki2SNNJJZgC+gm52rtK0Vw6XFuLu9LhC5mUqmUI5glrfExLQVMjXUxZ4TYVsON/YsYa6Rw3EyHM3QLfKBlbvJGbXhJOoVu0+H9zYlQHYs6AneecXGjjxGikESCCdTBq5JI2g5pulHgcMJ5DG81Y5cVX7Z7Nqxa8mLWGYsi5TAJMkWhbZo16Ko8azsjHXLDghWhh74sgkv1ddANY837zWk4zz4GUkAkySSASTxHWBzjppWkuecmufNknsFte/D0XpsJ2eQHNldf8V9/qmPZu0VZbhNsFXcmGHcqqZUj5Sk1YbL7T3rbMLV2UGQbq+C4UsSpVXBzgeawksIOgiBSrhcewMauO4an2nQes1Lw9oXMzb0QYDm20gFSCirGjEAtLHqRocoAgkmEDQ0Oqq89B9xp1UWJwrAA0i12LZOPN60lxlyEgyszBBKmDAkSDBgSI0FTK535PiXxVx94zqqZFzZdAuQBRkVQFGnDGhk9TXRK6MMglbmC8zPEYnlpRRRRUqhRWKzWKIs0UUURQdt/AP8A761NIqFtr4C56KmiiLkWHw+6Nyxr7xce0J55VM2j67TWz66sL9nNhbyjmUePTlMffFbu1uG3e0HI5XrKXP3rRa25H7ps/dW7Zo4R3TXksSzusS4DnfrqvSRv7zDtJ+cFSYXBjEM7SFBKtzcnitoZADLGkDmeVMOz9k21+M/oUrb9ptBWP7xNLGw7htkr8hVX/ltctfhbFNFm8CJFZMzmOy8tFq+PMAVvxGBto1pltqDvRxADNxJcXVuZ87vqypa2ziLoyZIyBlJOkhhdthefMEM32fGrjCYxsi7wDPlGfL5uaOKJ6TNT94C0ElViwhS7lvMCp6gj2iKpsMpOU/KtWifSAwP4CrO9iuBip1AJHpgx99IuNtYhlD5y9vIoC5ivDqTn3YAzajUgr9TrLGxkp7suAviVo4ujBeBdKy2yLIb4m/aABm4oEktlnSFzGY0qm2J2WV3Zrp97f4RACM5BkHwnqeoAAiJqR2bxVp1usMgK8ItymaZ4nIQkRoAD9apyXCDINVcZI/CSmKN90N1awwGJhzObVlU+0exlmyXuXGvNaJlDZCHLMAIVKmDOuYnKfo8q94DsSmdYW608Si62HUMBBACW3YuWGoUm2CJ4gTTDbx46iPRWWsI6tbtAG9dVlthREEjRzHmhSQxbpA6kVPhu1HOyxuZZ581vI7Esaf8AddXK9EbfxrGwjOReTPotu0iidZzvdZjaAIgkQwJjQ8l/bz33h8QYSAbfEu6Iks2RhwZ+FPOckiYPSo3aXFXLOOv+6CiySSwRSWUwLbARxAqACOpBHPUTsCxVC1lmynS4iMDz6hX4MQpHxXGcajMTAr1zKYLAC8tIO80JKvuy7TbDMIZhMH4o+KgnllWBHeCeda+31xLWGS4BlYtuiVXzkZWLoSORIWQeehA84g1ezdqG3CtxLBKuunmmCCh4kbvU8iCJ0qNtzaZxQRGuLasSt1blwQxIU6Ip0YjM3PkY0MV5vCtlbiskg1u/7+q7mJLe67yM6cPnko+zsVbw9h7jBWvMM5kZozEgEgclAXKJIkiJ1NM/k5w9xbGe67NcYLBcksLYUBEE+aNM0DQFvCkTa2DNsCzAXOywsuX4o+EYmHbzZOXTMFUwpro2zbm7cd0ZfV0rbtTGgBmQ6OJ9B+T/AAmHwpZB4hqf6+FW+2sYVtFyAVUg3QQDNvk+h+SDn/cI60l9q7SWzba2oe1nC3sM0FIYgB7IbS03SVhSSpIImn3Rh3g9DyIPQ1zztjhhh2XDvG6uRu3JYkJmA3ZA+bIENqSpURIJMUDpTI1zOevT59VFmjjBL/h+eirXwGHR3fIjPyLOM6J0C20j3x+mgHXlqKh2dhsuZ0ssTm4smWMuUxNpV55o1UwBIjWRsxuzyC6ZSSA0EZQFhoW2w5o7cLEawOetbrG0XRyLdxQQSIZlB0JHJ+FhPVSQeleolbGWZBsfLX7rz7sXiYJGzgXR1109xuq5rrNIk6c1CmdO8QWpg2fYUbtnXNbtm2u7Ak3MpBcBfkhDr0010qNiNtYgyjzDcMiGWG0PEhIHPrFS9mYNipuuG3SkMyoC2ZSSYuOh97WIOXmZ1iTXDmgEbhkbdAnb0PM7HqvRxdrHHRWRk8VDiTprXqOnVNfk6vZ3xLbvJB83hjjuXm0ymOWXl1BFO9Jnk1tEW7kiPg9BHzYJGmnnM1OdWMMbiB56+uqp4n/lICrNtbfTDKSwZiBJVACQCYBMkACdNT0PcYqP7bsLjI2DuyoDEK9hm1y6KucC43EAVQsRppxLmj9ssKvui1cLFWNq4pZGZbiorLLWCkMbo3miCcwkQxAFK2A2ZbJt28t5raBsge6z2kRlZmvgZyDeZA82zKqG184bywtA0Uup4DHpetrctmVaY0IOhIIKmCpBBBB1BBBrfUHYWGyYe0sknLJLGSS/ESTpqST0FTqKMrNFFFFhQts/AXPqn8KlpyHoqNtce8XPqn8K32Twr6B+FESd5RbENhLvc72T6LqZh/HZUeuoOzTw+umHt/hC+BulFLPbKXVCgkk2nVyABqSVDCPGlrZV0MpykGDBjp4HuPga8/2pHUrX8x7Ls4J9wlvIqjQZcTdH0r49l/OPuu/fVhbuleRqFtC2Ri7hAJi5mMa8N3DoZ9GdBrW2wt28cthC/QlFzx6XJFtPWx9FUJInSSeELoRva2O3KbjMfNpwRrlJEd66j7wK3vt2yATvAfQQfUTyHrIqTgvJ69zXEuAPkKc7eskC2voCN6aadl9l8Ph4Nu0Mw0DtLuPQzSV9AgV0IezXuAzmlz5sXED4NUqYdcTejc2GCkiXuCFjv4is/u5xVdhdmXlsq9t1Z85t7tiUJyASVcAjoTBHrFdQIrknaLFNZ3h3rW1t4tipVVeGub7zlIBKFAwOVgeWhirM2Bja3KG2Tfr9NfRRwTySEgeS0HEMbjZ0KvvATJQ6PaCHVCQeJEr1fx6ry1Phy9ZqtvbQW4t1le22W1n4GYn3u4rksrKGXT+dVGO25bVSFaWMhZByz4kgD1VyGYKSVwGU3tXLqu9A1lGyrK5t0FvOzQYOXzAfpFfwEn0c6aezXaVbCMFtC5deIcsACfE8wg55RJBJ5zmrkCY0ghlYlgIBBmAJgS3DEk6ePKmDs5tpnvrZNphdbzWtlRynmsxrB7uXKvYYfs3DYdv/AG5/Nvmq4XaX6xxzCizkOHXn6/RNXavYT4s753Zry6aDTdySURJgESSNZJkE66R9gbbFldyeKZfKcrZiOckglLXLMCA2sQswbjZ3aVsssourA4k4XE8syHrHflqi25tZCL7gku77vWQQsBlUDooVgdOZJOpNY7Qldh4gWN1JocteJ6Lz/ehoLidlB2vtfPf+U5YtccgDMWGUjKNAMsCOkDrJLHhdrZxleD3hwCD7edc6wTeZ+7TSbZNu4RzVGIjnIUxHrryWOw7XABx158bVfD4qV7iL47Kzxmy7Vq8uJCFkgAKp4Ufkja6KmsdymDEHTxg9sEYghnzZufcrD4inuidO8c9YrfsHaSlFQkMpGUHmDpEGfZFLmNvHCYgMgBCO27DDMvXISOuUDT0DnVzsqFuLEmFxAJeG+F3kDp0onXnt16ru0JW924HQGiPL5suk4bbwt2yxIydLjnLbHhmPnn6KZm8BzpZ2r2o311IAUSStxhN3ORlBU+bZGViABOWSZLa0kY/G3LzG7cZnflmYk8/uUdIEDkKnbMuGU1jMWViY5MpZpnwX1eEV6rC9kx4OE2bIG/JUZ8dJPOwNFNLqOup8r4dVbqCgFx4C6hAOQAZSY75Ikk6nqe6btTs+590PaGe3auspVgHkF2A4ObcgOEzqNDWcDsi7i4TMBYRZe4ywEB4ic0iZQDKp11LEhcuaXexf90bMeC62YiGBZzpLAiRDyQPQecRzO1Zo6Zm35eelff6Ls9mNfG57WHT+rJ9lUe57LCRZ3dxAScmojISNAA88tCoPdPOnHZuzMTgcM99WVFAkYe6GeRwjidWm2xgaDMB4kmNW2gDawDFRnNp1ZoEkKqrBPMiTy8ab+1Gz3vYW5btxnOUgExOV1YiTykKR66qYeExufRJoaanjr9VNiHtfkscTy50dfotHZW2pW5eCKjXW41TRc1sZJA79NT1gd1XtVXZzAPZs5X0Jd3iQYzsTEjTx68+dWtX4i4sbm3oX1XOkrOa2tLnbSyd3buAqAj8TtoUDKQHtseFHDhIZuHUzoTXP9nYDO4UjRp3aqYLvdbI13ISc1qTnZTJDZi05jHYiK12sKizlRVnnlAHtipQUDqWwUVmsVhaLNFFFEUbaQ95ufVP4V7wh4E+qPwFYx/wb/VP4VjAH3q39RfwFEUiq3aPZ2xfIa5bBccnUlLg9FxCGjwmrKisEXusgkbJcw3YTDrda5cL3ywUBb5DKoSY4QAHPEeJ8x8aYUtgAAAADQAaAegdK9UUDQ3YLJcTuUUUUVlaorlPbTZitiL4KZiTOis0LkRy3DqkE+cOXorq1KW0ve9qWW6OoHtFxPx3dVMUzM1uteIaj0/tW8JIWPJHI/wAa/wBLlOy8GFuGHGW5bdIbnDr8VlGW4NOYgidVqDa2CWAzssEAwvGdQDryVfWZ8DXZe0XYK3ezXLB3N06mB725+mg5E/KWD1OblSJZ2fa/4bjL93MWWEtZSYVrirlYgR8ZtSdIHKajBxTZSGu/cBr0/vX8rvw49r2F9m9BWl67apcbF4fD+aoZhodZjpDPz59FgeFN3k37I7zG38Wy5baMy2xEAuQVOUfJUFv3n8K5tgsHvboTMqKslmbQZspbWe4ch1JArvnk7f8AuhHyb1we1s/+qrXcNw8ujiSWmyT5hQ9pP7uOhufzftXqlnFbBm1bdNGCLMEg+aORGopX2zsnOczWwbgEBhwMwHRoIV+vMda6baw0W18JB/dJX+VU2MwgBgiVJrsxvDhTha8ZNHvS47gjwW/qr+AroeysP7xcI84q2X0lSF++PbSKbfEQwywSI5Rryq1s4h2WM7aeYJMAjzTpA9fOuDiuwp8TlDXADfjarRubhXuc/ZesHsC891reUglsq3MrQCh4hwzErOjeGvWsdpdnrae1bW6LpAIMDlkMQXGjGWIgAgZYzEzEzaW2lUF7AZN8qm6xdi7aTlYknIvPlqdZIkiqDflmR2kgcExwjLrlXpIDDT0V18JE1s4c53iO66GKxWaMxsbQA005aD5srTD7Nz27nEFVVyuzDhUmGBn5RIXKoBJI6cxD2RaFw21clAbiZjpKhnCPodNFZuemlN/YTYIxb3bdxyERluZZ+LcGU5ByUlkILmSAQBEzUHsns5d818iEzubK9BxnKT6OQ9E1Ji8czCtlfKfIDz4Ae6r4bCOxMcTYhtRJ/wDRPtS6C4ZMO9nD2kFtkdQLjOHYuCC7sAeJiZMgnv7gm2cRbOGuG8HZyrbgBVZQ0K5uMS3DlLCM0cpGYwA4Jj+UikjDopsXs5GUvlRe992kE/VEkdBBPdXiG40zHO7WttNrXrI4crS0aXSbMVg2uJgGRWZSCDlBIU3GRtYHCAAdTpw0+VU9lmnC2/3h7HYVbV34WgDMONey5UzyTlPC/e0UUUVOoEUUUURFYrNYoizRRRRFpxg97f6p/CvGz/gbf1F/KK24kcDeg1p2WfebX1F/AURSqKKKIiiiiiIooooiKVu2eHIbD3wPg24j4ArcH32z7aaa1YnCrcUq6hlPMHUaa1HIzO0hbxvyOtbK5dsvY9+6lwWGg27gJWQJzWyms6HQEQflGuo1Q9l9hPhzfLkHePKwZ4RME6CCSTp6K0kYXPaeqlikDGO+iTMJ5OLuW624t2rhS5l+DLM7LoAFlEBMcRmBIy6zTl2L2U+HwxW4CrM7vB5gE5UmOpRVJHjTBQa3bGAb+fNFG+VzhRVDYIIYdz3B7Lj1UbXgKV6nl4eNWuKV7LXCbbNbZi4a3LFcwBYOg4vOkyubnrFUuPuC4ouKwYHqpke0VfhNqpKFy3G2oxNwHo2vprQCbdwGCEYmD00MR6tPbU3FtOMvnmAx+4wfwqZtfY+XBoWcvdQgkJ5qgsUcuT1JOgGuk6iSOoZMgjPzguYYu8llYRpp7Fedk4IXA9thwI8sAwBZGO8UDThHNSxMCD1gG07T9mrpwXuhoS1ZKizaUFVCOyoxVT5qyVOY8TxJgQK3eTVFfGKrjMGssYPLNYdCsjrpdf2Vc+U/FYo5rJi3hbgUbwqCpIIYh3+JqI1iek1QlPdz0OB/jdXMHT4Q/id+uxSd2X24+GvW7iQSwNlgTAIuDhJPhcW2fb31ptYy9h7dlAhJyQYGbiDspHODqB1HpqR2Y2Y/urDo9skb5CZEqVUhmM6qRAJp/wCyuBt+6rqG2h3bXgoKg5cl/MuWfN4bikR3iq3awiklYCLB96dSn7IMsML60IOmnCwUsWdpXkfdXrbWrgEwTA9MNB9YzD6VWHZrsv71fv3ZKqjlA0RnFsKzAeGQH631adu2OHVsDiCwByWndSfisiEhgehBHOo3ZRRdwj2m80NctnvytxR4aPFcOHBMgn8OxF10r7ruPxhkh21vVSex5/ulv9/87VdVE2Vs1bFpbSklV5FokySSTAA5nuqXXSjblYGngFzZHBzyRzRRRRW60RRRRREVis1iiLNFFFEXi95p9BqNsn4C19RfwqVc5H0VE2QfeLf1R91EU2iiiiIooooiKKKKIiiiiiIooooiKKKKIiqraPZy1dJYTbc83twCfrqQVf8AeBPcRVrWDWQa2RfOFh5u3iTPnmYidSZjpXQu1WwRb2fdu3dGYpu0HIMzqS7/ACngHwHidRz6wsX7q9ZcesEinnygdobd7A4RbbBszAuBMgpaBIM/tAa7EoJMTRsfwuc2hLOeVH+D9lC8lyzjrXhZvn+KyP512JlB51yDyT3VXGNmME2yiaGCWZXInkDFuda7BVLGm53fT2UuBblgaOvuVDwmxrFpi1qzbtseZREUn0lRXq3s22txroQC44hmHMxA19SqP3R3VKoqmrtlUXbqf+G4wASTYuDTXzlIn1TPqrx2LskWXY8rl12X6oy2wfQckg9xFX5FCrAgcq0LLeH8gR619lsH+EtWaKKK3WiKKKKIiiiiiIrFZrFEWaKKKIvL8jUPY3wKev7mNTW5VXbNvhLYVgwILSMrHmxPQd1EVlRUf3cvc32H/Sse7h3P9hv0oik0VG92/Qf7NHu3/Df2D9aIpNFRvdh+bf2D9az7rPzT/wAP9VEUiio/upvmn9qf1Vj3S3zTe1f1oik0VG37/N/xCjfXPmx9sfpRFJoqNvrnzY+3/wDmjeXPkL9s/wBNEUmio+e58lPtH+msZrvcntP6URI/aHsC7Ym5fsWrLi4ZKsTbYMRxGcrBgTr36nnWnb3k3u3bdgWzbzoDvOJlGZo83hMgAKvIHh8Yp+99+h/FRF3vT2N+tSCV4qjssEA3Y3S/2N7Erg0DOQ97XiEwJ+TPMxpMDTQAay01Gy3e9Pst/VRkufLT7J/qrRzi42UAAFBSaKj7u58tfsn+qsbm584Psj9awsqTRUbcP87/AArR7nf50/ZX9KIpNFR/czfOt7E/Sse5W+df+H9KIpNFRvch+cf+H9KPcf8AiP7aIpNFRvcX03+0aPcQ+W/22oik1g1H9wj5T/bb9a2WsOF5T6yT+Joi20UUURFYFZooiKKKKIiiiiiIooooiKKKKIiiiiiIooooiKKKKIiiiiiIooooiKKKKIiiiiiIooooiKKKKIiiiiiIooooiKKKKI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6390" name="AutoShape 6" descr="data:image/jpeg;base64,/9j/4AAQSkZJRgABAQAAAQABAAD/2wCEAAkGBhQSERQUEhIWFRQWGRsXFRYUGBUYGBwYFRkYGBcXFhcXHSYeFxwkGRcWHy8gJCcqLCwsFx4xNTAqNSYrLCkBCQoKDgwOGg8PGjUkHyUqMi8yKjQsLDAsLCwsNC8sLDQtNCw0LCoqLCwuKSwtLC8sLCwsKS8sLC0vLCwvLCwsLP/AABEIAMMBAwMBIgACEQEDEQH/xAAcAAACAgMBAQAAAAAAAAAAAAAABgQFAQMHAgj/xABLEAACAQIDBQMFDQUGBQUBAAABAhEAAwQSIQUTIjFBBlFhBzJxgZEUIzNCUlNicpKhsbLRc4KiwdIWJGODwvAVk6Oz4RdDRMPiNP/EABsBAQACAwEBAAAAAAAAAAAAAAADBAECBQYH/8QAMxEAAQQABAMHAwQBBQAAAAAAAQACAxEEEiExQVFxBRMiYZGx8IHR4RQyocHxFSMzYrL/2gAMAwEAAhEDEQA/AO40VFxN8i5bXoxM+pSR+FSMnifaaIvVFecnp9poyen2miL1RXndj/ZNG7H+5oi9UV53Y7qN2O6iL1RNed2O4UZB3CiLM0Zh31jIO4UZB3URGcd4o3g7x7azFZiiLzvB3ijeDvr1RRF53g76N4K9UURec4/2DRvPT7DXqqvaXaaxh3yXXKtAaAlxtCSAZVSOhrBIG6yATsrLP6fYaM/p9hqhbt1hB8dz6Ld3+a1qbt9hv8X/AJbVr3jOYW3du5Jjz+B9lGfwNLR8oWG+Td/5Z/WvJ8ouG+Td+wP5tTvGcx6rPdv5Jnz+B+6jP4H7v1pVPlJw/wAi77Lf9deG8peH6W7v/RH/ANlY71nNO6fyTbm8D91GY934Uof+pdn5q57bX9dZ/wDUuz81c+1a/qp3rOad0/km7Me77xRJ7vvpPPlMs/NP62tf1V6HlNsfNv8Aatf1071nNO6fyTdJ7vv/APFZFVuwdvpi0ZkVlytlIbLzyq2mUkEQwqyFbggiwtCKNFZooorKwoON+FsfWb8jVOqDj/hLH1z+RqnURFFI3lN7QYjDHCjDOVNx2VgAhnRQoJdWjUnUUuPjNqvzeP8ANYf9tVqN0gaaUjYyRa65RXGL2MxoMPjVDfJF/Es/oCJczH1CvdnZuMuAMcVIYA8RxPI94a4CPXWnfBbd15rslYmuQf2avHniB6lc/mc1rv8AZUAZrmIgd+7TryAkGfRTvhyTuvNdhe+o5sB6SBUK92gwyefibK/WuWx+JrmWE7Cs/mLdYa65LNsac9XVTzHQGvY7Nbm6UfOpyswIuNBy5JggKCPfF1gazWTIauk7sc11DAbUtXwTZupcAOUm2wYAxMEjwI9tSqSPJQxOFulmLHfMAWJJhVUDU+Fb9ubSxDX7lu3fw9m0kAm8GkllB5Bhm+PpI5da3zgCytMmpCZl2paLm2LtveDmmdcw9KzIqVNc7xFhLy5buMN0A8rGFtKuk6S4I1BTr08asexoS1eNq0buRkbhusrcdk28zKF0WUvW5j5OuupyHAmlu6IhuZOdFFFbKFFFFFERXNfKKs4nmR72nLT4zV0qua+UdoxP+Xb/ADvUcgsfUKSM1Z8il6zg83JSYBJ846ASSfACpH/CYJBtGREgqSRIkSPRXvZgkn3xU4SZfkYgxyOsgEeipVjYO0L+H3q3LVoEZ1tXs7OUCnLneQtokdIMTqdKUFEC93FZsbLXrZXlOqLyGpPKpdvA2xpukB+os/hSjZ21iLd1TecyxGdSuVkEEyTJzrALBwSOFh1BpqtbSPVjMRzPIdKyhscVLGFT5C/ZX9K9+5k+Qn2V/St2HbOoZjK65ecnwzdFn+cVuuOMhnKoOiAwJaRMFtSecyY19FSiJxbm4KEygOy8VC9zJ8hPsr+lehgk5lUA+qk+pedaLmJ4snJiYgg6E8pHOJj1VQbF7Q3L6uHSCn/uKCFJk8DA8miIjXhMjqIC4A0sukDXBp4q6xAthgoKAE+dlgDvJAE6VntBsVbKq9sllbqcpEkSCCOcjXlHjUXZazdBZVZV4nzmFCjSWPhI01kwINY7QbQF26WUsViFzdO+B0H31q7NnFbcVJeiZ/J43BiB3XQfaij/AE02ik3ydP8A/wBH+WfaG/SnIVvH+0KaT9yzRRRUijUDaPn2f2n4qRU4VB2pzs/tFqcKIkTyoLrg2I0F0j7lb/Sap8FslXXNeJuEkmHLMOZEZSY0juq78rOmHwx7sSo+1auj9KrsPs57lx1RTAcyREANxddBzPP7+R4vasE8zQ2AmyeHJTg+AKVYsoohFVR3IAo0P0fEVqtXwqoNSSIARWcnLoYCAmBpr4irodgcG6zfsrdbmWctpp8XXTlz56eyLawSpfuokqEttkKiSJa06lYBJiRy151rgeyjhHEl+bN5flM41pRSXgnc3oHU22Ue18oHrrWLbXHFuCrMl8ZTEhlRkHIkSGYdabbG0FcKptXIclffEC+aG1YMeRy6QDzFLF666Yg3bYDFWvLlYwCHuc56EFBXVLAwgo1xNq2W6tzdnfhUuKr27NrKGIcElso1eGYNMEQpkc5h7cwuUW7mV4zuju4ALC9BVjGsBrdpBmA0I7qg7O7QGwjq2GbMrnc5SpXdOcwU3CBGVi65YOgXnM15u429fJ3r5UmRZXh4fi7yGJaSCYJI8NK3e9uXdatDr2UnyRH+53f27/gtU/be4y4q6yqWyEuQDEqLdkN0PJbrP6FarbySN/d7o/xCfbI/lWduT7pvG38Kl221rkJYWFGQk8g+fdz0NwVo4uDWlu9rerc4eSSbG37TDilWJgrDH0HhEEeNMOxXfD3RffOLSupO8leB03V4oHAZlAWxdJEgCy3Lr6fFAEe5/ebTgsDZREYIwVVYkZSDbvZkeWbLmBKgGR7wnmnOoz3IZSAbmW6nC6FiQty24HJMxIuXBOoJl/Ul7AXAD3WGRPa3xOtdKFZqq7P2WS3kIYIpi1vIz5OitBk5eQJ1IAnWSbWsg2LUJFIooorKwiuX+VFvf/8ALt/neuoVyjynXZxLDuW2PzN/Oo5Nh1W7dndCqTA4gMP5fyNP2ydsh7YUXHGWJYC3MDUq0JkUDUHhXQdJrl2CmHYEAIuYzMakKBp1JP3Gq+9t9s1xLi51dcsLwESPimCTz6zqPVWTE5+oVrCYWZ8ZeG2OvFP/AGl2xhsTi7e6YOER0LDLuzmkkDTj06gxzGsmIYtZGdAcyq0IZmUKqygnqRmyz9GqrspjLVtQLiWxlOYvcCliSdBr6hp3eNNe30tC5ZdAq27ymd2ABvFKnMYGsoxPed3W7mFuhW2LwMuHHjH4U1dq2oBJk9F1UCOhbKY7tAR6K037zPEsBOgELuz4ZJyk+KEnwmqu5bQAxckjkMuh9BB079e/pWqziSvmnnzGhB9KnRvXWXSOfuuS1jWbKbi7ZLJbHMSMuaVHoLcSDnKty51ZW8KuWHAuGS2YiNTE8tW5fGnnNQdjmblwkAEJyGgEsg5dNCfbVnXEx+JfG4MYa0XVwkDHjO4WtL4C2wIy5Z6oSP4SYP3emlrbdg2DDQQRKsORHh3GdCOlNdL/AG2A3FvvFzT0FTmH8K+yo8Fi3ueI3m7W2Lw7AzO3Skw+TF5W8fC1+D08CkLyWv8ADD6Fk/8AcFPortx/tVKTf0WaKKK3WigbV/8Aa/aL+NThULavK3+0T8wqbREk+Vxf7nZPycTaJ9jj+dIwwV87RIe9cQB8xdA8C2ssIjTlCx3n002eVfE3LiJh7S5oIu3OUjnu4k94Y+oUv4DarLh+NbhyswQuZdgzQA4+KYaeohTrpVWR7c2662Gl/Twl4c23WK0JHn83XQ77rfS2TYtspgo2JKgS8RlTiJJ00MGtVzYtxHFwXOJmCtl4QFZ0GUKZBAExMRlXnrKp2ddsXirAvj3uwg3azw7xMuSZ5kkM2nzY6c3vblwiw+U5W4YYdDnWDr41Ya8PGYLjxS5x4dr08woYte/Wke8zMqFhISSVIUtosAsCwJGvQQDVK5ln/aXP+49aijt8JeuvPMZ2VfsoQK9W7YVQFAAHIAQPUKgkkDhorLWkKDe2k4cBbYcE6nNlIUHKW4gAdZ4QSYEwKnhBMwJOhPWByE+s+2qvZymLvEvm2mYKzErCvmDA6CT6ACnU87K5iFVS7GFAzE6nT0DU1z8PMZHOaTdddL4FTPbWy9+SIf3e6fp/qf50yYzYBe+bodQrLldGt558ZLAdE5g+YKRfJ/t33LauK9q4+YhhlNrKNX85mcZdCvOra/5SWbS0lrNExnuXmEmBKWUmNPOBI8a7DYyWgEKu8+IkJh/sja1gsAzZ2UC3GeMpZQV97JHPJEnXmSTZYTZlu1JRACdC3NjHynMs3rNLeyO2d17ipewrIpIXeZlHEWCD3oksBJGs02g07sNN1qo8x2tZqu2jtbd3bNsAM11ogmIQAy3LUzAA6691T3cAEkwBqSdAAOpNc3w3aJNp4h7NosrOXBJVSm4tiLbgtqGJZmAHItqRAkTSkjic8EgaDfyXSGuACSYHUnlXmziFcSrBh3qQR7RXMtu7RbGYl1WMlu4tq2JIDS4Qs5Gp4iSNNPbNlZ7P4i3bZyoRxqHsOd6APDLF6NDlYkNqKp/qiXkNbYBomxv0Vl+EDGAudTjrXkU/1yHykH+9Xf8AL/IK6ps267WbbXQBcKKXC8sxUFonpM1yPttjRicS7WAXQ5YYkKDlWOEMQSJ66eE1YkIAF81VY0kOrkla7fYIVB0crm8d3Lc/SwqHuROaNe+rK9hvgQR5wLkGPjMQOX0VU+upLqsAEAg6ARI7/wCVX2PDGgUvaYKVuFwsbC2zV+qo7vL2fiKf0BubLBHnWgLi/wCWSj/9MtSXtOwARHxj+GproPk7TPYynVZZW9B1j76zMczAQpO1C2bC5+H+Uo2Ll9zCqxJ5ad/IydIkHXwqTaxJt3HS4RmQwSxZFBHoUtJPesQJ9Gm4Vti7hr2dhbusqBSAVKFlLcQKwwCyI8Z0184/apNyUaVUAW8ygkKEVRMjVgBB6TJHSqK+ekUaTaccVZbynNh4IuEG3CqeEFEK7xlDBdcxlkcQDFW1ohxmQh1+UhDD2jl665nd2jcbzmkSDl0CaaRkWABHOAJr2bttSWtPdRuggD0KXVwY6THqqnicI2ejdFWYMUYtKsLpYQ66cuZ6Ad5PIDxNI3avbC3nVLZlEniHJmPMjvAAAB9PQiomJxm8BV8TeYDUbwuynUaFSZBCyeUT1A1MO+tseYzMfpKFHXXzj4H1+GumGwTYXZrsrafFulGWqC6L5KTxXv2dr816uhCue+ScfDfUtfmv10IVfj/b6+6xJ+5ZooordRqDtbzU/aW/zip1QdseYv10/OKm0RJnbHYbjfYkOp4UAUqSdCFgMGHDxFo72PfSDjcQyk28wylrYVlzBvfcp81pDIQYI5g66RXWu1+Ge5gsQttS1wocijmWEEAeMiuW7HtvdY7wLmlUIjQLaGUSJYEzm1nrVOWFmbNSuYPCMneS4bDdMfZrbNmW4HU2zAULmbiB4nKSPQAY9Y0s9q9oQ9tkKm2CRxXmtoIDBjAkk8vCqIdmGvYnKl/cJcXMAFcgtbhWUKHVBwlTqDPF3VC2/sOzg7otm+7tka6496s5gDAVWS3mk66yY00NbsBYzK0aLV0MbH5Rw2Vjf7Q4dBLX7fqOb8s1W3+3uFGilrhPIKoH5yD91Mtns7sfd27lxEbMoZRibj3HhoIlLjGD6qsLHaDA2BGHsx4WbO7HtYKK1cGM/e4BZaHO/a0lIy7Uv3zmsbNuOejurxpy5qqnn8rrW/EYDagAuXxZw9hWQ3A5QErmXhWGchjy1Ya05f2tuv5mHC+Nx/8ASimftVE2omIxVtrb3QiMIIS2BPXUuWPMdI9VQjE4dp0NqQQyE04UEmdpLqGVdEjIrKxCGZVAXkjMVSVMqdJk9Kstk4hhvEK8OUZVVeTtdYPbhQA+WFMxMNqeVVeM7JYnDEHOhsmQSrrbjMILFL3ADGkgk0YoElWLSRmCHOyqA5DNlIyWjJA0D10P1sdWsuwI2EgI+t+lK5wuPN58ty0yHeZApzkzo5NxVAKAcBBnkwJHSrrD4H3Mr30tRdQwFtIttXXTPoGm4sZoNwiCJAiJTtmY73LcW5d0tvcLgmV4t2VMZhBB6wzannqALTtL2ntPbBVmDoHa2c6ZCSu7K5Uc5yVuNoQABmPgee2TPIXu56dFIcPoGR7H3Vh5TO2ipY9z2Wl7yy5HxbTDl6WB9k94qu8kmzhaS/jbxCIBu1ZjAhTN1iT0zBV9KtXP7S3MVfCzmu3nCgn5TmAT4CfYKue2e1LliyMCr+9JcMCBMWmdQMwiQTlbUElpM1ZDgXi/ous6AxQ/oW6OJ8Z300IrbTUdKI800jE4HfH3Kz4hiXuDKwstZzMAWt3XyZoZvNbNAJMgTNjaxiJfWzi724MAkXcqm40Roys9sHjktmzSwgAARxrAYy5buB0dldZgiJ4gVPMRqpYeui9eYQWZiBoAxJ00ECT3AeoVZEQuwsHsgudebw8zv9l9TKKVe03ZXCCxdfcKGynKQXXibRTwsPjEVQ+Tryio6W8NiGy3BCW7h5OOSqx6PGknRtNZMUxdpds4e9hrltMRaLEhQBcTnmHLXWPCsFvNcJ0EkE3dv019QkHss1rE4py9lWTKFtZhIC24XUHSSGU+o1abc2JhyCEOS6mi7u1aTigRvWyS45EwRMd9VHYnDblc7t566iPNIPED3kFY8CDXvGbQxG8yXR78QIEAArqVZTyVSJOuokzrUGKdiYcO3K23k6aXpw2/K57MY6SV7y8+HfXauuwFJZxFtnui2RDKSjTyDDzjPcAAZ7jXR+z+MtYWyFK3FRTJcoQCdJk/FJ+lA8aQ9jKQyX7g0e48z35AR+WfVTxgtpwhdF3ihiGyHiXLoWC/GA1kDXTkaqz4+SPJGW61Z6leqlndJh2M8rPU/hV1/wAn2LuM1xrdti7M5y3THGxbSdOv3VDv9gcSv/x3/ce233TXQ+yOLtiwALiBXdzaTMvmljAUA8i2YgDkGA6RTDVtrcwDtdV597qNFo9FwjEdnbiavbvIPp2nj7Q0++qm5s1ixyuNOUuV8ORIHj15+z6NioWL2JYu/CWbbnvZFJ9sTUsdxmxr1H+FG4Ru4V0K+fcNhLknNPgCvQAlmLiFEcIymSc3SDW5MOxmFOhI6HkYMRzE6SNK7LiPJ7g2Mi2yH6Lt/qmq9/JZYBm3duodfkES0SYyjUwuvWB3Vo8vJJACyI4a3Kr/ACVXBnvLIkW7UjqOK5Ej110Sqjs32at4O3lTidtblxvOc957hzgeJ6kk29bMFCikjg51hZooorZaKBtr4L95fzCtu0dpW7CG5euLbQQCzGBLEAD0kkD11q238C3q/EVE7YYU3MFfAEkLnA5ybRFwCPHLHrrB20WWiyAVX47t7aCnc27txiOE5RbWehJulTHoBpC2BhbqHMim7oA4QrmVtMyujEEEHunv5Gi3su3o1lmtgwRujCkHUHdsCnL6NSrVtra7y4tq4sqpcgo4DMFkgBgwBYTGXSa8/wD6g97q06bfPVeiih/TNOXjvsR/RVhi9rXc9hLVt7d1Ga45fJKoUe35skgsX0kAcLa6VGbZl9rxuly0gAl7jSInkSrQIPxcpBnvNar+O3eZVRgAddyq2lkSCc4V2nTnw9KqsdtZ2yhbNqOU3zcvHXuZy6k+lPZV1rcS4iUOytrmK60VRkdE62ltm+RV/Z3FuE3gZ+WVOJj+5blq2ttJVMC0wP0siH7DHe+xKqtl468EK3bJIkZczG1aAiIyQlo6iYBPnc9Kmo2JiLKqg6CxbgfayMn8QquMFA0291nyH+FsZ5nbCup+1+y2f2lYCUQRpxBHbQmJ99NnvHKam38HfdritiWCqwXghJ4VYwEClRxRq7cqov7JXRblw+VAWI3u7LBOOCVN2ZI6Be7SmjezdveLK32raRHsqFxyNNfPdbaOdolrbNnD4S2166rXGGi5nJZmPIT6iZPIA1Udm9sXL+8MJZBBKmzbTOAo1IZwSx6a/dXnyl4h7rLYt2ixtDfO86AEMoUDqSAfuHfELstjraMd7Is2iqXRDBhqsMeuXOQGUCYPpFXsJC10WeQWTz5KtPI7vMrNPuo3ae7cOIYXLouFQAGXRCCoIKanQzNVWbqO6J8Kte0u1xicU91RlQ5VQREKihRoDA5EwO+qlDAE6f8AjxqahwXtoZJY4WNkiuh5bitTdAfyV07ySdlgZxj6xmS0PHk7/io/e8KQO2t8ttHEz8W7cUegOxn75rp3Yrbu5wljDok3TmJN1siAszOVWAWdgCNAOh1qr7V9mcPbW7ir3vt+6cqiMtsM5ZmYICSSq5iCzHzV8KuxxnTReV/1PLinzS68gOQ25aJCXAWlCl3dbhALQAwAOqgroZy6nXr4VMtbIskZ2vpctqONFlLvIgZVbQnNHxhTJszs0LiW86rnvONWjzRq45zogY6D5PLrV4rs3aYpctozWxcjKrGSEJLEZfNGVWHKf52DKw5mN3GnlarRY3GyNzB+jrNaaA8rGnlqtnZ3svakMzkEDQNuromdGAuWyo06FTr1pzwdkgFLl8lQjOodBeVimrLuCCZyaxaKeaYWue9p9hXsKFv4ci7h2y5TbY3cpIbN74igMoK6MQPPAir3sjicS5RxYcPxC2zHICxhGKMQQSqO58IJ1iK5rXy57OyjlPeauNnzXnCbRw2JxAG7OFzSi3LBUWrlxyMjtbki2SNNJJZgC+gm52rtK0Vw6XFuLu9LhC5mUqmUI5glrfExLQVMjXUxZ4TYVsON/YsYa6Rw3EyHM3QLfKBlbvJGbXhJOoVu0+H9zYlQHYs6AneecXGjjxGikESCCdTBq5JI2g5pulHgcMJ5DG81Y5cVX7Z7Nqxa8mLWGYsi5TAJMkWhbZo16Ko8azsjHXLDghWhh74sgkv1ddANY837zWk4zz4GUkAkySSASTxHWBzjppWkuecmufNknsFte/D0XpsJ2eQHNldf8V9/qmPZu0VZbhNsFXcmGHcqqZUj5Sk1YbL7T3rbMLV2UGQbq+C4UsSpVXBzgeawksIOgiBSrhcewMauO4an2nQes1Lw9oXMzb0QYDm20gFSCirGjEAtLHqRocoAgkmEDQ0Oqq89B9xp1UWJwrAA0i12LZOPN60lxlyEgyszBBKmDAkSDBgSI0FTK535PiXxVx94zqqZFzZdAuQBRkVQFGnDGhk9TXRK6MMglbmC8zPEYnlpRRRRUqhRWKzWKIs0UUURQdt/AP8A761NIqFtr4C56KmiiLkWHw+6Nyxr7xce0J55VM2j67TWz66sL9nNhbyjmUePTlMffFbu1uG3e0HI5XrKXP3rRa25H7ps/dW7Zo4R3TXksSzusS4DnfrqvSRv7zDtJ+cFSYXBjEM7SFBKtzcnitoZADLGkDmeVMOz9k21+M/oUrb9ptBWP7xNLGw7htkr8hVX/ltctfhbFNFm8CJFZMzmOy8tFq+PMAVvxGBto1pltqDvRxADNxJcXVuZ87vqypa2ziLoyZIyBlJOkhhdthefMEM32fGrjCYxsi7wDPlGfL5uaOKJ6TNT94C0ElViwhS7lvMCp6gj2iKpsMpOU/KtWifSAwP4CrO9iuBip1AJHpgx99IuNtYhlD5y9vIoC5ivDqTn3YAzajUgr9TrLGxkp7suAviVo4ujBeBdKy2yLIb4m/aABm4oEktlnSFzGY0qm2J2WV3Zrp97f4RACM5BkHwnqeoAAiJqR2bxVp1usMgK8ItymaZ4nIQkRoAD9apyXCDINVcZI/CSmKN90N1awwGJhzObVlU+0exlmyXuXGvNaJlDZCHLMAIVKmDOuYnKfo8q94DsSmdYW608Si62HUMBBACW3YuWGoUm2CJ4gTTDbx46iPRWWsI6tbtAG9dVlthREEjRzHmhSQxbpA6kVPhu1HOyxuZZ581vI7Esaf8AddXK9EbfxrGwjOReTPotu0iidZzvdZjaAIgkQwJjQ8l/bz33h8QYSAbfEu6Iks2RhwZ+FPOckiYPSo3aXFXLOOv+6CiySSwRSWUwLbARxAqACOpBHPUTsCxVC1lmynS4iMDz6hX4MQpHxXGcajMTAr1zKYLAC8tIO80JKvuy7TbDMIZhMH4o+KgnllWBHeCeda+31xLWGS4BlYtuiVXzkZWLoSORIWQeehA84g1ezdqG3CtxLBKuunmmCCh4kbvU8iCJ0qNtzaZxQRGuLasSt1blwQxIU6Ip0YjM3PkY0MV5vCtlbiskg1u/7+q7mJLe67yM6cPnko+zsVbw9h7jBWvMM5kZozEgEgclAXKJIkiJ1NM/k5w9xbGe67NcYLBcksLYUBEE+aNM0DQFvCkTa2DNsCzAXOywsuX4o+EYmHbzZOXTMFUwpro2zbm7cd0ZfV0rbtTGgBmQ6OJ9B+T/AAmHwpZB4hqf6+FW+2sYVtFyAVUg3QQDNvk+h+SDn/cI60l9q7SWzba2oe1nC3sM0FIYgB7IbS03SVhSSpIImn3Rh3g9DyIPQ1zztjhhh2XDvG6uRu3JYkJmA3ZA+bIENqSpURIJMUDpTI1zOevT59VFmjjBL/h+eirXwGHR3fIjPyLOM6J0C20j3x+mgHXlqKh2dhsuZ0ssTm4smWMuUxNpV55o1UwBIjWRsxuzyC6ZSSA0EZQFhoW2w5o7cLEawOetbrG0XRyLdxQQSIZlB0JHJ+FhPVSQeleolbGWZBsfLX7rz7sXiYJGzgXR1109xuq5rrNIk6c1CmdO8QWpg2fYUbtnXNbtm2u7Ak3MpBcBfkhDr0010qNiNtYgyjzDcMiGWG0PEhIHPrFS9mYNipuuG3SkMyoC2ZSSYuOh97WIOXmZ1iTXDmgEbhkbdAnb0PM7HqvRxdrHHRWRk8VDiTprXqOnVNfk6vZ3xLbvJB83hjjuXm0ymOWXl1BFO9Jnk1tEW7kiPg9BHzYJGmnnM1OdWMMbiB56+uqp4n/lICrNtbfTDKSwZiBJVACQCYBMkACdNT0PcYqP7bsLjI2DuyoDEK9hm1y6KucC43EAVQsRppxLmj9ssKvui1cLFWNq4pZGZbiorLLWCkMbo3miCcwkQxAFK2A2ZbJt28t5raBsge6z2kRlZmvgZyDeZA82zKqG184bywtA0Uup4DHpetrctmVaY0IOhIIKmCpBBBB1BBBrfUHYWGyYe0sknLJLGSS/ESTpqST0FTqKMrNFFFFhQts/AXPqn8KlpyHoqNtce8XPqn8K32Twr6B+FESd5RbENhLvc72T6LqZh/HZUeuoOzTw+umHt/hC+BulFLPbKXVCgkk2nVyABqSVDCPGlrZV0MpykGDBjp4HuPga8/2pHUrX8x7Ls4J9wlvIqjQZcTdH0r49l/OPuu/fVhbuleRqFtC2Ri7hAJi5mMa8N3DoZ9GdBrW2wt28cthC/QlFzx6XJFtPWx9FUJInSSeELoRva2O3KbjMfNpwRrlJEd66j7wK3vt2yATvAfQQfUTyHrIqTgvJ69zXEuAPkKc7eskC2voCN6aadl9l8Ph4Nu0Mw0DtLuPQzSV9AgV0IezXuAzmlz5sXED4NUqYdcTejc2GCkiXuCFjv4is/u5xVdhdmXlsq9t1Z85t7tiUJyASVcAjoTBHrFdQIrknaLFNZ3h3rW1t4tipVVeGub7zlIBKFAwOVgeWhirM2Bja3KG2Tfr9NfRRwTySEgeS0HEMbjZ0KvvATJQ6PaCHVCQeJEr1fx6ry1Phy9ZqtvbQW4t1le22W1n4GYn3u4rksrKGXT+dVGO25bVSFaWMhZByz4kgD1VyGYKSVwGU3tXLqu9A1lGyrK5t0FvOzQYOXzAfpFfwEn0c6aezXaVbCMFtC5deIcsACfE8wg55RJBJ5zmrkCY0ghlYlgIBBmAJgS3DEk6ePKmDs5tpnvrZNphdbzWtlRynmsxrB7uXKvYYfs3DYdv/AG5/Nvmq4XaX6xxzCizkOHXn6/RNXavYT4s753Zry6aDTdySURJgESSNZJkE66R9gbbFldyeKZfKcrZiOckglLXLMCA2sQswbjZ3aVsssourA4k4XE8syHrHflqi25tZCL7gku77vWQQsBlUDooVgdOZJOpNY7Qldh4gWN1JocteJ6Lz/ehoLidlB2vtfPf+U5YtccgDMWGUjKNAMsCOkDrJLHhdrZxleD3hwCD7edc6wTeZ+7TSbZNu4RzVGIjnIUxHrryWOw7XABx158bVfD4qV7iL47Kzxmy7Vq8uJCFkgAKp4Ufkja6KmsdymDEHTxg9sEYghnzZufcrD4inuidO8c9YrfsHaSlFQkMpGUHmDpEGfZFLmNvHCYgMgBCO27DDMvXISOuUDT0DnVzsqFuLEmFxAJeG+F3kDp0onXnt16ru0JW924HQGiPL5suk4bbwt2yxIydLjnLbHhmPnn6KZm8BzpZ2r2o311IAUSStxhN3ORlBU+bZGViABOWSZLa0kY/G3LzG7cZnflmYk8/uUdIEDkKnbMuGU1jMWViY5MpZpnwX1eEV6rC9kx4OE2bIG/JUZ8dJPOwNFNLqOup8r4dVbqCgFx4C6hAOQAZSY75Ikk6nqe6btTs+590PaGe3auspVgHkF2A4ObcgOEzqNDWcDsi7i4TMBYRZe4ywEB4ic0iZQDKp11LEhcuaXexf90bMeC62YiGBZzpLAiRDyQPQecRzO1Zo6Zm35eelff6Ls9mNfG57WHT+rJ9lUe57LCRZ3dxAScmojISNAA88tCoPdPOnHZuzMTgcM99WVFAkYe6GeRwjidWm2xgaDMB4kmNW2gDawDFRnNp1ZoEkKqrBPMiTy8ab+1Gz3vYW5btxnOUgExOV1YiTykKR66qYeExufRJoaanjr9VNiHtfkscTy50dfotHZW2pW5eCKjXW41TRc1sZJA79NT1gd1XtVXZzAPZs5X0Jd3iQYzsTEjTx68+dWtX4i4sbm3oX1XOkrOa2tLnbSyd3buAqAj8TtoUDKQHtseFHDhIZuHUzoTXP9nYDO4UjRp3aqYLvdbI13ISc1qTnZTJDZi05jHYiK12sKizlRVnnlAHtipQUDqWwUVmsVhaLNFFFEUbaQ95ufVP4V7wh4E+qPwFYx/wb/VP4VjAH3q39RfwFEUiq3aPZ2xfIa5bBccnUlLg9FxCGjwmrKisEXusgkbJcw3YTDrda5cL3ywUBb5DKoSY4QAHPEeJ8x8aYUtgAAAADQAaAegdK9UUDQ3YLJcTuUUUUVlaorlPbTZitiL4KZiTOis0LkRy3DqkE+cOXorq1KW0ve9qWW6OoHtFxPx3dVMUzM1uteIaj0/tW8JIWPJHI/wAa/wBLlOy8GFuGHGW5bdIbnDr8VlGW4NOYgidVqDa2CWAzssEAwvGdQDryVfWZ8DXZe0XYK3ezXLB3N06mB725+mg5E/KWD1OblSJZ2fa/4bjL93MWWEtZSYVrirlYgR8ZtSdIHKajBxTZSGu/cBr0/vX8rvw49r2F9m9BWl67apcbF4fD+aoZhodZjpDPz59FgeFN3k37I7zG38Wy5baMy2xEAuQVOUfJUFv3n8K5tgsHvboTMqKslmbQZspbWe4ch1JArvnk7f8AuhHyb1we1s/+qrXcNw8ujiSWmyT5hQ9pP7uOhufzftXqlnFbBm1bdNGCLMEg+aORGopX2zsnOczWwbgEBhwMwHRoIV+vMda6baw0W18JB/dJX+VU2MwgBgiVJrsxvDhTha8ZNHvS47gjwW/qr+AroeysP7xcI84q2X0lSF++PbSKbfEQwywSI5Rryq1s4h2WM7aeYJMAjzTpA9fOuDiuwp8TlDXADfjarRubhXuc/ZesHsC891reUglsq3MrQCh4hwzErOjeGvWsdpdnrae1bW6LpAIMDlkMQXGjGWIgAgZYzEzEzaW2lUF7AZN8qm6xdi7aTlYknIvPlqdZIkiqDflmR2kgcExwjLrlXpIDDT0V18JE1s4c53iO66GKxWaMxsbQA005aD5srTD7Nz27nEFVVyuzDhUmGBn5RIXKoBJI6cxD2RaFw21clAbiZjpKhnCPodNFZuemlN/YTYIxb3bdxyERluZZ+LcGU5ByUlkILmSAQBEzUHsns5d818iEzubK9BxnKT6OQ9E1Ji8czCtlfKfIDz4Ae6r4bCOxMcTYhtRJ/wDRPtS6C4ZMO9nD2kFtkdQLjOHYuCC7sAeJiZMgnv7gm2cRbOGuG8HZyrbgBVZQ0K5uMS3DlLCM0cpGYwA4Jj+UikjDopsXs5GUvlRe992kE/VEkdBBPdXiG40zHO7WttNrXrI4crS0aXSbMVg2uJgGRWZSCDlBIU3GRtYHCAAdTpw0+VU9lmnC2/3h7HYVbV34WgDMONey5UzyTlPC/e0UUUVOoEUUUURFYrNYoizRRRRFpxg97f6p/CvGz/gbf1F/KK24kcDeg1p2WfebX1F/AURSqKKKIiiiiiIooooiKVu2eHIbD3wPg24j4ArcH32z7aaa1YnCrcUq6hlPMHUaa1HIzO0hbxvyOtbK5dsvY9+6lwWGg27gJWQJzWyms6HQEQflGuo1Q9l9hPhzfLkHePKwZ4RME6CCSTp6K0kYXPaeqlikDGO+iTMJ5OLuW624t2rhS5l+DLM7LoAFlEBMcRmBIy6zTl2L2U+HwxW4CrM7vB5gE5UmOpRVJHjTBQa3bGAb+fNFG+VzhRVDYIIYdz3B7Lj1UbXgKV6nl4eNWuKV7LXCbbNbZi4a3LFcwBYOg4vOkyubnrFUuPuC4ouKwYHqpke0VfhNqpKFy3G2oxNwHo2vprQCbdwGCEYmD00MR6tPbU3FtOMvnmAx+4wfwqZtfY+XBoWcvdQgkJ5qgsUcuT1JOgGuk6iSOoZMgjPzguYYu8llYRpp7Fedk4IXA9thwI8sAwBZGO8UDThHNSxMCD1gG07T9mrpwXuhoS1ZKizaUFVCOyoxVT5qyVOY8TxJgQK3eTVFfGKrjMGssYPLNYdCsjrpdf2Vc+U/FYo5rJi3hbgUbwqCpIIYh3+JqI1iek1QlPdz0OB/jdXMHT4Q/id+uxSd2X24+GvW7iQSwNlgTAIuDhJPhcW2fb31ptYy9h7dlAhJyQYGbiDspHODqB1HpqR2Y2Y/urDo9skb5CZEqVUhmM6qRAJp/wCyuBt+6rqG2h3bXgoKg5cl/MuWfN4bikR3iq3awiklYCLB96dSn7IMsML60IOmnCwUsWdpXkfdXrbWrgEwTA9MNB9YzD6VWHZrsv71fv3ZKqjlA0RnFsKzAeGQH631adu2OHVsDiCwByWndSfisiEhgehBHOo3ZRRdwj2m80NctnvytxR4aPFcOHBMgn8OxF10r7ruPxhkh21vVSex5/ulv9/87VdVE2Vs1bFpbSklV5FokySSTAA5nuqXXSjblYGngFzZHBzyRzRRRRW60RRRRREVis1iiLNFFFEXi95p9BqNsn4C19RfwqVc5H0VE2QfeLf1R91EU2iiiiIooooiKKKKIiiiiiIooooiKKKKIiqraPZy1dJYTbc83twCfrqQVf8AeBPcRVrWDWQa2RfOFh5u3iTPnmYidSZjpXQu1WwRb2fdu3dGYpu0HIMzqS7/ACngHwHidRz6wsX7q9ZcesEinnygdobd7A4RbbBszAuBMgpaBIM/tAa7EoJMTRsfwuc2hLOeVH+D9lC8lyzjrXhZvn+KyP512JlB51yDyT3VXGNmME2yiaGCWZXInkDFuda7BVLGm53fT2UuBblgaOvuVDwmxrFpi1qzbtseZREUn0lRXq3s22txroQC44hmHMxA19SqP3R3VKoqmrtlUXbqf+G4wASTYuDTXzlIn1TPqrx2LskWXY8rl12X6oy2wfQckg9xFX5FCrAgcq0LLeH8gR619lsH+EtWaKKK3WiKKKKIiiiiiIrFZrFEWaKKKIvL8jUPY3wKev7mNTW5VXbNvhLYVgwILSMrHmxPQd1EVlRUf3cvc32H/Sse7h3P9hv0oik0VG92/Qf7NHu3/Df2D9aIpNFRvdh+bf2D9az7rPzT/wAP9VEUiio/upvmn9qf1Vj3S3zTe1f1oik0VG37/N/xCjfXPmx9sfpRFJoqNvrnzY+3/wDmjeXPkL9s/wBNEUmio+e58lPtH+msZrvcntP6URI/aHsC7Ym5fsWrLi4ZKsTbYMRxGcrBgTr36nnWnb3k3u3bdgWzbzoDvOJlGZo83hMgAKvIHh8Yp+99+h/FRF3vT2N+tSCV4qjssEA3Y3S/2N7Erg0DOQ97XiEwJ+TPMxpMDTQAay01Gy3e9Pst/VRkufLT7J/qrRzi42UAAFBSaKj7u58tfsn+qsbm584Psj9awsqTRUbcP87/AArR7nf50/ZX9KIpNFR/czfOt7E/Sse5W+df+H9KIpNFRvch+cf+H9KPcf8AiP7aIpNFRvcX03+0aPcQ+W/22oik1g1H9wj5T/bb9a2WsOF5T6yT+Joi20UUURFYFZooiKKKKIiiiiiIooooiKKKKIiiiiiIooooiKKKKIiiiiiIooooiKKKKIiiiiiIooooiKKKKIiiiiiIooooiKKKKI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6392" name="AutoShape 8" descr="data:image/jpeg;base64,/9j/4AAQSkZJRgABAQAAAQABAAD/2wCEAAkGBhQSERQUEhIWFRQWGRsXFRYUGBUYGBwYFRkYGBcXFhcXHSYeFxwkGRcWHy8gJCcqLCwsFx4xNTAqNSYrLCkBCQoKDgwOGg8PGjUkHyUqMi8yKjQsLDAsLCwsNC8sLDQtNCw0LCoqLCwuKSwtLC8sLCwsKS8sLC0vLCwvLCwsLP/AABEIAMMBAwMBIgACEQEDEQH/xAAcAAACAgMBAQAAAAAAAAAAAAAABgQFAQMHAgj/xABLEAACAQIDBQMFDQUGBQUBAAABAhEAAwQSIQUTIjFBBlFhBzJxgZEUIzNCUlNicpKhsbLRc4KiwdIWJGODwvAVk6Oz4RdDRMPiNP/EABsBAQACAwEBAAAAAAAAAAAAAAADBAECBQYH/8QAMxEAAQQABAMHAwQBBQAAAAAAAQACAxEEEiExQVFxBRMiYZGx8IHR4RQyocHxFSMzYrL/2gAMAwEAAhEDEQA/AO40VFxN8i5bXoxM+pSR+FSMnifaaIvVFecnp9poyen2miL1RXndj/ZNG7H+5oi9UV53Y7qN2O6iL1RNed2O4UZB3CiLM0Zh31jIO4UZB3URGcd4o3g7x7azFZiiLzvB3ijeDvr1RRF53g76N4K9UURec4/2DRvPT7DXqqvaXaaxh3yXXKtAaAlxtCSAZVSOhrBIG6yATsrLP6fYaM/p9hqhbt1hB8dz6Ld3+a1qbt9hv8X/AJbVr3jOYW3du5Jjz+B9lGfwNLR8oWG+Td/5Z/WvJ8ouG+Td+wP5tTvGcx6rPdv5Jnz+B+6jP4H7v1pVPlJw/wAi77Lf9deG8peH6W7v/RH/ANlY71nNO6fyTbm8D91GY934Uof+pdn5q57bX9dZ/wDUuz81c+1a/qp3rOad0/km7Me77xRJ7vvpPPlMs/NP62tf1V6HlNsfNv8Aatf1071nNO6fyTdJ7vv/APFZFVuwdvpi0ZkVlytlIbLzyq2mUkEQwqyFbggiwtCKNFZooorKwoON+FsfWb8jVOqDj/hLH1z+RqnURFFI3lN7QYjDHCjDOVNx2VgAhnRQoJdWjUnUUuPjNqvzeP8ANYf9tVqN0gaaUjYyRa65RXGL2MxoMPjVDfJF/Es/oCJczH1CvdnZuMuAMcVIYA8RxPI94a4CPXWnfBbd15rslYmuQf2avHniB6lc/mc1rv8AZUAZrmIgd+7TryAkGfRTvhyTuvNdhe+o5sB6SBUK92gwyefibK/WuWx+JrmWE7Cs/mLdYa65LNsac9XVTzHQGvY7Nbm6UfOpyswIuNBy5JggKCPfF1gazWTIauk7sc11DAbUtXwTZupcAOUm2wYAxMEjwI9tSqSPJQxOFulmLHfMAWJJhVUDU+Fb9ubSxDX7lu3fw9m0kAm8GkllB5Bhm+PpI5da3zgCytMmpCZl2paLm2LtveDmmdcw9KzIqVNc7xFhLy5buMN0A8rGFtKuk6S4I1BTr08asexoS1eNq0buRkbhusrcdk28zKF0WUvW5j5OuupyHAmlu6IhuZOdFFFbKFFFFFERXNfKKs4nmR72nLT4zV0qua+UdoxP+Xb/ADvUcgsfUKSM1Z8il6zg83JSYBJ846ASSfACpH/CYJBtGREgqSRIkSPRXvZgkn3xU4SZfkYgxyOsgEeipVjYO0L+H3q3LVoEZ1tXs7OUCnLneQtokdIMTqdKUFEC93FZsbLXrZXlOqLyGpPKpdvA2xpukB+os/hSjZ21iLd1TecyxGdSuVkEEyTJzrALBwSOFh1BpqtbSPVjMRzPIdKyhscVLGFT5C/ZX9K9+5k+Qn2V/St2HbOoZjK65ecnwzdFn+cVuuOMhnKoOiAwJaRMFtSecyY19FSiJxbm4KEygOy8VC9zJ8hPsr+lehgk5lUA+qk+pedaLmJ4snJiYgg6E8pHOJj1VQbF7Q3L6uHSCn/uKCFJk8DA8miIjXhMjqIC4A0sukDXBp4q6xAthgoKAE+dlgDvJAE6VntBsVbKq9sllbqcpEkSCCOcjXlHjUXZazdBZVZV4nzmFCjSWPhI01kwINY7QbQF26WUsViFzdO+B0H31q7NnFbcVJeiZ/J43BiB3XQfaij/AE02ik3ydP8A/wBH+WfaG/SnIVvH+0KaT9yzRRRUijUDaPn2f2n4qRU4VB2pzs/tFqcKIkTyoLrg2I0F0j7lb/Sap8FslXXNeJuEkmHLMOZEZSY0juq78rOmHwx7sSo+1auj9KrsPs57lx1RTAcyREANxddBzPP7+R4vasE8zQ2AmyeHJTg+AKVYsoohFVR3IAo0P0fEVqtXwqoNSSIARWcnLoYCAmBpr4irodgcG6zfsrdbmWctpp8XXTlz56eyLawSpfuokqEttkKiSJa06lYBJiRy151rgeyjhHEl+bN5flM41pRSXgnc3oHU22Ue18oHrrWLbXHFuCrMl8ZTEhlRkHIkSGYdabbG0FcKptXIclffEC+aG1YMeRy6QDzFLF666Yg3bYDFWvLlYwCHuc56EFBXVLAwgo1xNq2W6tzdnfhUuKr27NrKGIcElso1eGYNMEQpkc5h7cwuUW7mV4zuju4ALC9BVjGsBrdpBmA0I7qg7O7QGwjq2GbMrnc5SpXdOcwU3CBGVi65YOgXnM15u429fJ3r5UmRZXh4fi7yGJaSCYJI8NK3e9uXdatDr2UnyRH+53f27/gtU/be4y4q6yqWyEuQDEqLdkN0PJbrP6FarbySN/d7o/xCfbI/lWduT7pvG38Kl221rkJYWFGQk8g+fdz0NwVo4uDWlu9rerc4eSSbG37TDilWJgrDH0HhEEeNMOxXfD3RffOLSupO8leB03V4oHAZlAWxdJEgCy3Lr6fFAEe5/ebTgsDZREYIwVVYkZSDbvZkeWbLmBKgGR7wnmnOoz3IZSAbmW6nC6FiQty24HJMxIuXBOoJl/Ul7AXAD3WGRPa3xOtdKFZqq7P2WS3kIYIpi1vIz5OitBk5eQJ1IAnWSbWsg2LUJFIooorKwiuX+VFvf/8ALt/neuoVyjynXZxLDuW2PzN/Oo5Nh1W7dndCqTA4gMP5fyNP2ydsh7YUXHGWJYC3MDUq0JkUDUHhXQdJrl2CmHYEAIuYzMakKBp1JP3Gq+9t9s1xLi51dcsLwESPimCTz6zqPVWTE5+oVrCYWZ8ZeG2OvFP/AGl2xhsTi7e6YOER0LDLuzmkkDTj06gxzGsmIYtZGdAcyq0IZmUKqygnqRmyz9GqrspjLVtQLiWxlOYvcCliSdBr6hp3eNNe30tC5ZdAq27ymd2ABvFKnMYGsoxPed3W7mFuhW2LwMuHHjH4U1dq2oBJk9F1UCOhbKY7tAR6K037zPEsBOgELuz4ZJyk+KEnwmqu5bQAxckjkMuh9BB079e/pWqziSvmnnzGhB9KnRvXWXSOfuuS1jWbKbi7ZLJbHMSMuaVHoLcSDnKty51ZW8KuWHAuGS2YiNTE8tW5fGnnNQdjmblwkAEJyGgEsg5dNCfbVnXEx+JfG4MYa0XVwkDHjO4WtL4C2wIy5Z6oSP4SYP3emlrbdg2DDQQRKsORHh3GdCOlNdL/AG2A3FvvFzT0FTmH8K+yo8Fi3ueI3m7W2Lw7AzO3Skw+TF5W8fC1+D08CkLyWv8ADD6Fk/8AcFPortx/tVKTf0WaKKK3WigbV/8Aa/aL+NThULavK3+0T8wqbREk+Vxf7nZPycTaJ9jj+dIwwV87RIe9cQB8xdA8C2ssIjTlCx3n002eVfE3LiJh7S5oIu3OUjnu4k94Y+oUv4DarLh+NbhyswQuZdgzQA4+KYaeohTrpVWR7c2662Gl/Twl4c23WK0JHn83XQ77rfS2TYtspgo2JKgS8RlTiJJ00MGtVzYtxHFwXOJmCtl4QFZ0GUKZBAExMRlXnrKp2ddsXirAvj3uwg3azw7xMuSZ5kkM2nzY6c3vblwiw+U5W4YYdDnWDr41Ya8PGYLjxS5x4dr08woYte/Wke8zMqFhISSVIUtosAsCwJGvQQDVK5ln/aXP+49aijt8JeuvPMZ2VfsoQK9W7YVQFAAHIAQPUKgkkDhorLWkKDe2k4cBbYcE6nNlIUHKW4gAdZ4QSYEwKnhBMwJOhPWByE+s+2qvZymLvEvm2mYKzErCvmDA6CT6ACnU87K5iFVS7GFAzE6nT0DU1z8PMZHOaTdddL4FTPbWy9+SIf3e6fp/qf50yYzYBe+bodQrLldGt558ZLAdE5g+YKRfJ/t33LauK9q4+YhhlNrKNX85mcZdCvOra/5SWbS0lrNExnuXmEmBKWUmNPOBI8a7DYyWgEKu8+IkJh/sja1gsAzZ2UC3GeMpZQV97JHPJEnXmSTZYTZlu1JRACdC3NjHynMs3rNLeyO2d17ipewrIpIXeZlHEWCD3oksBJGs02g07sNN1qo8x2tZqu2jtbd3bNsAM11ogmIQAy3LUzAA6691T3cAEkwBqSdAAOpNc3w3aJNp4h7NosrOXBJVSm4tiLbgtqGJZmAHItqRAkTSkjic8EgaDfyXSGuACSYHUnlXmziFcSrBh3qQR7RXMtu7RbGYl1WMlu4tq2JIDS4Qs5Gp4iSNNPbNlZ7P4i3bZyoRxqHsOd6APDLF6NDlYkNqKp/qiXkNbYBomxv0Vl+EDGAudTjrXkU/1yHykH+9Xf8AL/IK6ps267WbbXQBcKKXC8sxUFonpM1yPttjRicS7WAXQ5YYkKDlWOEMQSJ66eE1YkIAF81VY0kOrkla7fYIVB0crm8d3Lc/SwqHuROaNe+rK9hvgQR5wLkGPjMQOX0VU+upLqsAEAg6ARI7/wCVX2PDGgUvaYKVuFwsbC2zV+qo7vL2fiKf0BubLBHnWgLi/wCWSj/9MtSXtOwARHxj+GproPk7TPYynVZZW9B1j76zMczAQpO1C2bC5+H+Uo2Ll9zCqxJ5ad/IydIkHXwqTaxJt3HS4RmQwSxZFBHoUtJPesQJ9Gm4Vti7hr2dhbusqBSAVKFlLcQKwwCyI8Z0184/apNyUaVUAW8ygkKEVRMjVgBB6TJHSqK+ekUaTaccVZbynNh4IuEG3CqeEFEK7xlDBdcxlkcQDFW1ohxmQh1+UhDD2jl665nd2jcbzmkSDl0CaaRkWABHOAJr2bttSWtPdRuggD0KXVwY6THqqnicI2ejdFWYMUYtKsLpYQ66cuZ6Ad5PIDxNI3avbC3nVLZlEniHJmPMjvAAAB9PQiomJxm8BV8TeYDUbwuynUaFSZBCyeUT1A1MO+tseYzMfpKFHXXzj4H1+GumGwTYXZrsrafFulGWqC6L5KTxXv2dr816uhCue+ScfDfUtfmv10IVfj/b6+6xJ+5ZooordRqDtbzU/aW/zip1QdseYv10/OKm0RJnbHYbjfYkOp4UAUqSdCFgMGHDxFo72PfSDjcQyk28wylrYVlzBvfcp81pDIQYI5g66RXWu1+Ge5gsQttS1wocijmWEEAeMiuW7HtvdY7wLmlUIjQLaGUSJYEzm1nrVOWFmbNSuYPCMneS4bDdMfZrbNmW4HU2zAULmbiB4nKSPQAY9Y0s9q9oQ9tkKm2CRxXmtoIDBjAkk8vCqIdmGvYnKl/cJcXMAFcgtbhWUKHVBwlTqDPF3VC2/sOzg7otm+7tka6496s5gDAVWS3mk66yY00NbsBYzK0aLV0MbH5Rw2Vjf7Q4dBLX7fqOb8s1W3+3uFGilrhPIKoH5yD91Mtns7sfd27lxEbMoZRibj3HhoIlLjGD6qsLHaDA2BGHsx4WbO7HtYKK1cGM/e4BZaHO/a0lIy7Uv3zmsbNuOejurxpy5qqnn8rrW/EYDagAuXxZw9hWQ3A5QErmXhWGchjy1Ya05f2tuv5mHC+Nx/8ASimftVE2omIxVtrb3QiMIIS2BPXUuWPMdI9VQjE4dp0NqQQyE04UEmdpLqGVdEjIrKxCGZVAXkjMVSVMqdJk9Kstk4hhvEK8OUZVVeTtdYPbhQA+WFMxMNqeVVeM7JYnDEHOhsmQSrrbjMILFL3ADGkgk0YoElWLSRmCHOyqA5DNlIyWjJA0D10P1sdWsuwI2EgI+t+lK5wuPN58ty0yHeZApzkzo5NxVAKAcBBnkwJHSrrD4H3Mr30tRdQwFtIttXXTPoGm4sZoNwiCJAiJTtmY73LcW5d0tvcLgmV4t2VMZhBB6wzannqALTtL2ntPbBVmDoHa2c6ZCSu7K5Uc5yVuNoQABmPgee2TPIXu56dFIcPoGR7H3Vh5TO2ipY9z2Wl7yy5HxbTDl6WB9k94qu8kmzhaS/jbxCIBu1ZjAhTN1iT0zBV9KtXP7S3MVfCzmu3nCgn5TmAT4CfYKue2e1LliyMCr+9JcMCBMWmdQMwiQTlbUElpM1ZDgXi/ous6AxQ/oW6OJ8Z300IrbTUdKI800jE4HfH3Kz4hiXuDKwstZzMAWt3XyZoZvNbNAJMgTNjaxiJfWzi724MAkXcqm40Roys9sHjktmzSwgAARxrAYy5buB0dldZgiJ4gVPMRqpYeui9eYQWZiBoAxJ00ECT3AeoVZEQuwsHsgudebw8zv9l9TKKVe03ZXCCxdfcKGynKQXXibRTwsPjEVQ+Tryio6W8NiGy3BCW7h5OOSqx6PGknRtNZMUxdpds4e9hrltMRaLEhQBcTnmHLXWPCsFvNcJ0EkE3dv019QkHss1rE4py9lWTKFtZhIC24XUHSSGU+o1abc2JhyCEOS6mi7u1aTigRvWyS45EwRMd9VHYnDblc7t566iPNIPED3kFY8CDXvGbQxG8yXR78QIEAArqVZTyVSJOuokzrUGKdiYcO3K23k6aXpw2/K57MY6SV7y8+HfXauuwFJZxFtnui2RDKSjTyDDzjPcAAZ7jXR+z+MtYWyFK3FRTJcoQCdJk/FJ+lA8aQ9jKQyX7g0e48z35AR+WfVTxgtpwhdF3ihiGyHiXLoWC/GA1kDXTkaqz4+SPJGW61Z6leqlndJh2M8rPU/hV1/wAn2LuM1xrdti7M5y3THGxbSdOv3VDv9gcSv/x3/ce233TXQ+yOLtiwALiBXdzaTMvmljAUA8i2YgDkGA6RTDVtrcwDtdV597qNFo9FwjEdnbiavbvIPp2nj7Q0++qm5s1ixyuNOUuV8ORIHj15+z6NioWL2JYu/CWbbnvZFJ9sTUsdxmxr1H+FG4Ru4V0K+fcNhLknNPgCvQAlmLiFEcIymSc3SDW5MOxmFOhI6HkYMRzE6SNK7LiPJ7g2Mi2yH6Lt/qmq9/JZYBm3duodfkES0SYyjUwuvWB3Vo8vJJACyI4a3Kr/ACVXBnvLIkW7UjqOK5Ej110Sqjs32at4O3lTidtblxvOc957hzgeJ6kk29bMFCikjg51hZooorZaKBtr4L95fzCtu0dpW7CG5euLbQQCzGBLEAD0kkD11q238C3q/EVE7YYU3MFfAEkLnA5ybRFwCPHLHrrB20WWiyAVX47t7aCnc27txiOE5RbWehJulTHoBpC2BhbqHMim7oA4QrmVtMyujEEEHunv5Gi3su3o1lmtgwRujCkHUHdsCnL6NSrVtra7y4tq4sqpcgo4DMFkgBgwBYTGXSa8/wD6g97q06bfPVeiih/TNOXjvsR/RVhi9rXc9hLVt7d1Ga45fJKoUe35skgsX0kAcLa6VGbZl9rxuly0gAl7jSInkSrQIPxcpBnvNar+O3eZVRgAddyq2lkSCc4V2nTnw9KqsdtZ2yhbNqOU3zcvHXuZy6k+lPZV1rcS4iUOytrmK60VRkdE62ltm+RV/Z3FuE3gZ+WVOJj+5blq2ttJVMC0wP0siH7DHe+xKqtl468EK3bJIkZczG1aAiIyQlo6iYBPnc9Kmo2JiLKqg6CxbgfayMn8QquMFA0291nyH+FsZ5nbCup+1+y2f2lYCUQRpxBHbQmJ99NnvHKam38HfdritiWCqwXghJ4VYwEClRxRq7cqov7JXRblw+VAWI3u7LBOOCVN2ZI6Be7SmjezdveLK32raRHsqFxyNNfPdbaOdolrbNnD4S2166rXGGi5nJZmPIT6iZPIA1Udm9sXL+8MJZBBKmzbTOAo1IZwSx6a/dXnyl4h7rLYt2ixtDfO86AEMoUDqSAfuHfELstjraMd7Is2iqXRDBhqsMeuXOQGUCYPpFXsJC10WeQWTz5KtPI7vMrNPuo3ae7cOIYXLouFQAGXRCCoIKanQzNVWbqO6J8Kte0u1xicU91RlQ5VQREKihRoDA5EwO+qlDAE6f8AjxqahwXtoZJY4WNkiuh5bitTdAfyV07ySdlgZxj6xmS0PHk7/io/e8KQO2t8ttHEz8W7cUegOxn75rp3Yrbu5wljDok3TmJN1siAszOVWAWdgCNAOh1qr7V9mcPbW7ir3vt+6cqiMtsM5ZmYICSSq5iCzHzV8KuxxnTReV/1PLinzS68gOQ25aJCXAWlCl3dbhALQAwAOqgroZy6nXr4VMtbIskZ2vpctqONFlLvIgZVbQnNHxhTJszs0LiW86rnvONWjzRq45zogY6D5PLrV4rs3aYpctozWxcjKrGSEJLEZfNGVWHKf52DKw5mN3GnlarRY3GyNzB+jrNaaA8rGnlqtnZ3svakMzkEDQNuromdGAuWyo06FTr1pzwdkgFLl8lQjOodBeVimrLuCCZyaxaKeaYWue9p9hXsKFv4ci7h2y5TbY3cpIbN74igMoK6MQPPAir3sjicS5RxYcPxC2zHICxhGKMQQSqO58IJ1iK5rXy57OyjlPeauNnzXnCbRw2JxAG7OFzSi3LBUWrlxyMjtbki2SNNJJZgC+gm52rtK0Vw6XFuLu9LhC5mUqmUI5glrfExLQVMjXUxZ4TYVsON/YsYa6Rw3EyHM3QLfKBlbvJGbXhJOoVu0+H9zYlQHYs6AneecXGjjxGikESCCdTBq5JI2g5pulHgcMJ5DG81Y5cVX7Z7Nqxa8mLWGYsi5TAJMkWhbZo16Ko8azsjHXLDghWhh74sgkv1ddANY837zWk4zz4GUkAkySSASTxHWBzjppWkuecmufNknsFte/D0XpsJ2eQHNldf8V9/qmPZu0VZbhNsFXcmGHcqqZUj5Sk1YbL7T3rbMLV2UGQbq+C4UsSpVXBzgeawksIOgiBSrhcewMauO4an2nQes1Lw9oXMzb0QYDm20gFSCirGjEAtLHqRocoAgkmEDQ0Oqq89B9xp1UWJwrAA0i12LZOPN60lxlyEgyszBBKmDAkSDBgSI0FTK535PiXxVx94zqqZFzZdAuQBRkVQFGnDGhk9TXRK6MMglbmC8zPEYnlpRRRRUqhRWKzWKIs0UUURQdt/AP8A761NIqFtr4C56KmiiLkWHw+6Nyxr7xce0J55VM2j67TWz66sL9nNhbyjmUePTlMffFbu1uG3e0HI5XrKXP3rRa25H7ps/dW7Zo4R3TXksSzusS4DnfrqvSRv7zDtJ+cFSYXBjEM7SFBKtzcnitoZADLGkDmeVMOz9k21+M/oUrb9ptBWP7xNLGw7htkr8hVX/ltctfhbFNFm8CJFZMzmOy8tFq+PMAVvxGBto1pltqDvRxADNxJcXVuZ87vqypa2ziLoyZIyBlJOkhhdthefMEM32fGrjCYxsi7wDPlGfL5uaOKJ6TNT94C0ElViwhS7lvMCp6gj2iKpsMpOU/KtWifSAwP4CrO9iuBip1AJHpgx99IuNtYhlD5y9vIoC5ivDqTn3YAzajUgr9TrLGxkp7suAviVo4ujBeBdKy2yLIb4m/aABm4oEktlnSFzGY0qm2J2WV3Zrp97f4RACM5BkHwnqeoAAiJqR2bxVp1usMgK8ItymaZ4nIQkRoAD9apyXCDINVcZI/CSmKN90N1awwGJhzObVlU+0exlmyXuXGvNaJlDZCHLMAIVKmDOuYnKfo8q94DsSmdYW608Si62HUMBBACW3YuWGoUm2CJ4gTTDbx46iPRWWsI6tbtAG9dVlthREEjRzHmhSQxbpA6kVPhu1HOyxuZZ581vI7Esaf8AddXK9EbfxrGwjOReTPotu0iidZzvdZjaAIgkQwJjQ8l/bz33h8QYSAbfEu6Iks2RhwZ+FPOckiYPSo3aXFXLOOv+6CiySSwRSWUwLbARxAqACOpBHPUTsCxVC1lmynS4iMDz6hX4MQpHxXGcajMTAr1zKYLAC8tIO80JKvuy7TbDMIZhMH4o+KgnllWBHeCeda+31xLWGS4BlYtuiVXzkZWLoSORIWQeehA84g1ezdqG3CtxLBKuunmmCCh4kbvU8iCJ0qNtzaZxQRGuLasSt1blwQxIU6Ip0YjM3PkY0MV5vCtlbiskg1u/7+q7mJLe67yM6cPnko+zsVbw9h7jBWvMM5kZozEgEgclAXKJIkiJ1NM/k5w9xbGe67NcYLBcksLYUBEE+aNM0DQFvCkTa2DNsCzAXOywsuX4o+EYmHbzZOXTMFUwpro2zbm7cd0ZfV0rbtTGgBmQ6OJ9B+T/AAmHwpZB4hqf6+FW+2sYVtFyAVUg3QQDNvk+h+SDn/cI60l9q7SWzba2oe1nC3sM0FIYgB7IbS03SVhSSpIImn3Rh3g9DyIPQ1zztjhhh2XDvG6uRu3JYkJmA3ZA+bIENqSpURIJMUDpTI1zOevT59VFmjjBL/h+eirXwGHR3fIjPyLOM6J0C20j3x+mgHXlqKh2dhsuZ0ssTm4smWMuUxNpV55o1UwBIjWRsxuzyC6ZSSA0EZQFhoW2w5o7cLEawOetbrG0XRyLdxQQSIZlB0JHJ+FhPVSQeleolbGWZBsfLX7rz7sXiYJGzgXR1109xuq5rrNIk6c1CmdO8QWpg2fYUbtnXNbtm2u7Ak3MpBcBfkhDr0010qNiNtYgyjzDcMiGWG0PEhIHPrFS9mYNipuuG3SkMyoC2ZSSYuOh97WIOXmZ1iTXDmgEbhkbdAnb0PM7HqvRxdrHHRWRk8VDiTprXqOnVNfk6vZ3xLbvJB83hjjuXm0ymOWXl1BFO9Jnk1tEW7kiPg9BHzYJGmnnM1OdWMMbiB56+uqp4n/lICrNtbfTDKSwZiBJVACQCYBMkACdNT0PcYqP7bsLjI2DuyoDEK9hm1y6KucC43EAVQsRppxLmj9ssKvui1cLFWNq4pZGZbiorLLWCkMbo3miCcwkQxAFK2A2ZbJt28t5raBsge6z2kRlZmvgZyDeZA82zKqG184bywtA0Uup4DHpetrctmVaY0IOhIIKmCpBBBB1BBBrfUHYWGyYe0sknLJLGSS/ESTpqST0FTqKMrNFFFFhQts/AXPqn8KlpyHoqNtce8XPqn8K32Twr6B+FESd5RbENhLvc72T6LqZh/HZUeuoOzTw+umHt/hC+BulFLPbKXVCgkk2nVyABqSVDCPGlrZV0MpykGDBjp4HuPga8/2pHUrX8x7Ls4J9wlvIqjQZcTdH0r49l/OPuu/fVhbuleRqFtC2Ri7hAJi5mMa8N3DoZ9GdBrW2wt28cthC/QlFzx6XJFtPWx9FUJInSSeELoRva2O3KbjMfNpwRrlJEd66j7wK3vt2yATvAfQQfUTyHrIqTgvJ69zXEuAPkKc7eskC2voCN6aadl9l8Ph4Nu0Mw0DtLuPQzSV9AgV0IezXuAzmlz5sXED4NUqYdcTejc2GCkiXuCFjv4is/u5xVdhdmXlsq9t1Z85t7tiUJyASVcAjoTBHrFdQIrknaLFNZ3h3rW1t4tipVVeGub7zlIBKFAwOVgeWhirM2Bja3KG2Tfr9NfRRwTySEgeS0HEMbjZ0KvvATJQ6PaCHVCQeJEr1fx6ry1Phy9ZqtvbQW4t1le22W1n4GYn3u4rksrKGXT+dVGO25bVSFaWMhZByz4kgD1VyGYKSVwGU3tXLqu9A1lGyrK5t0FvOzQYOXzAfpFfwEn0c6aezXaVbCMFtC5deIcsACfE8wg55RJBJ5zmrkCY0ghlYlgIBBmAJgS3DEk6ePKmDs5tpnvrZNphdbzWtlRynmsxrB7uXKvYYfs3DYdv/AG5/Nvmq4XaX6xxzCizkOHXn6/RNXavYT4s753Zry6aDTdySURJgESSNZJkE66R9gbbFldyeKZfKcrZiOckglLXLMCA2sQswbjZ3aVsssourA4k4XE8syHrHflqi25tZCL7gku77vWQQsBlUDooVgdOZJOpNY7Qldh4gWN1JocteJ6Lz/ehoLidlB2vtfPf+U5YtccgDMWGUjKNAMsCOkDrJLHhdrZxleD3hwCD7edc6wTeZ+7TSbZNu4RzVGIjnIUxHrryWOw7XABx158bVfD4qV7iL47Kzxmy7Vq8uJCFkgAKp4Ufkja6KmsdymDEHTxg9sEYghnzZufcrD4inuidO8c9YrfsHaSlFQkMpGUHmDpEGfZFLmNvHCYgMgBCO27DDMvXISOuUDT0DnVzsqFuLEmFxAJeG+F3kDp0onXnt16ru0JW924HQGiPL5suk4bbwt2yxIydLjnLbHhmPnn6KZm8BzpZ2r2o311IAUSStxhN3ORlBU+bZGViABOWSZLa0kY/G3LzG7cZnflmYk8/uUdIEDkKnbMuGU1jMWViY5MpZpnwX1eEV6rC9kx4OE2bIG/JUZ8dJPOwNFNLqOup8r4dVbqCgFx4C6hAOQAZSY75Ikk6nqe6btTs+590PaGe3auspVgHkF2A4ObcgOEzqNDWcDsi7i4TMBYRZe4ywEB4ic0iZQDKp11LEhcuaXexf90bMeC62YiGBZzpLAiRDyQPQecRzO1Zo6Zm35eelff6Ls9mNfG57WHT+rJ9lUe57LCRZ3dxAScmojISNAA88tCoPdPOnHZuzMTgcM99WVFAkYe6GeRwjidWm2xgaDMB4kmNW2gDawDFRnNp1ZoEkKqrBPMiTy8ab+1Gz3vYW5btxnOUgExOV1YiTykKR66qYeExufRJoaanjr9VNiHtfkscTy50dfotHZW2pW5eCKjXW41TRc1sZJA79NT1gd1XtVXZzAPZs5X0Jd3iQYzsTEjTx68+dWtX4i4sbm3oX1XOkrOa2tLnbSyd3buAqAj8TtoUDKQHtseFHDhIZuHUzoTXP9nYDO4UjRp3aqYLvdbI13ISc1qTnZTJDZi05jHYiK12sKizlRVnnlAHtipQUDqWwUVmsVhaLNFFFEUbaQ95ufVP4V7wh4E+qPwFYx/wb/VP4VjAH3q39RfwFEUiq3aPZ2xfIa5bBccnUlLg9FxCGjwmrKisEXusgkbJcw3YTDrda5cL3ywUBb5DKoSY4QAHPEeJ8x8aYUtgAAAADQAaAegdK9UUDQ3YLJcTuUUUUVlaorlPbTZitiL4KZiTOis0LkRy3DqkE+cOXorq1KW0ve9qWW6OoHtFxPx3dVMUzM1uteIaj0/tW8JIWPJHI/wAa/wBLlOy8GFuGHGW5bdIbnDr8VlGW4NOYgidVqDa2CWAzssEAwvGdQDryVfWZ8DXZe0XYK3ezXLB3N06mB725+mg5E/KWD1OblSJZ2fa/4bjL93MWWEtZSYVrirlYgR8ZtSdIHKajBxTZSGu/cBr0/vX8rvw49r2F9m9BWl67apcbF4fD+aoZhodZjpDPz59FgeFN3k37I7zG38Wy5baMy2xEAuQVOUfJUFv3n8K5tgsHvboTMqKslmbQZspbWe4ch1JArvnk7f8AuhHyb1we1s/+qrXcNw8ujiSWmyT5hQ9pP7uOhufzftXqlnFbBm1bdNGCLMEg+aORGopX2zsnOczWwbgEBhwMwHRoIV+vMda6baw0W18JB/dJX+VU2MwgBgiVJrsxvDhTha8ZNHvS47gjwW/qr+AroeysP7xcI84q2X0lSF++PbSKbfEQwywSI5Rryq1s4h2WM7aeYJMAjzTpA9fOuDiuwp8TlDXADfjarRubhXuc/ZesHsC891reUglsq3MrQCh4hwzErOjeGvWsdpdnrae1bW6LpAIMDlkMQXGjGWIgAgZYzEzEzaW2lUF7AZN8qm6xdi7aTlYknIvPlqdZIkiqDflmR2kgcExwjLrlXpIDDT0V18JE1s4c53iO66GKxWaMxsbQA005aD5srTD7Nz27nEFVVyuzDhUmGBn5RIXKoBJI6cxD2RaFw21clAbiZjpKhnCPodNFZuemlN/YTYIxb3bdxyERluZZ+LcGU5ByUlkILmSAQBEzUHsns5d818iEzubK9BxnKT6OQ9E1Ji8czCtlfKfIDz4Ae6r4bCOxMcTYhtRJ/wDRPtS6C4ZMO9nD2kFtkdQLjOHYuCC7sAeJiZMgnv7gm2cRbOGuG8HZyrbgBVZQ0K5uMS3DlLCM0cpGYwA4Jj+UikjDopsXs5GUvlRe992kE/VEkdBBPdXiG40zHO7WttNrXrI4crS0aXSbMVg2uJgGRWZSCDlBIU3GRtYHCAAdTpw0+VU9lmnC2/3h7HYVbV34WgDMONey5UzyTlPC/e0UUUVOoEUUUURFYrNYoizRRRRFpxg97f6p/CvGz/gbf1F/KK24kcDeg1p2WfebX1F/AURSqKKKIiiiiiIooooiKVu2eHIbD3wPg24j4ArcH32z7aaa1YnCrcUq6hlPMHUaa1HIzO0hbxvyOtbK5dsvY9+6lwWGg27gJWQJzWyms6HQEQflGuo1Q9l9hPhzfLkHePKwZ4RME6CCSTp6K0kYXPaeqlikDGO+iTMJ5OLuW624t2rhS5l+DLM7LoAFlEBMcRmBIy6zTl2L2U+HwxW4CrM7vB5gE5UmOpRVJHjTBQa3bGAb+fNFG+VzhRVDYIIYdz3B7Lj1UbXgKV6nl4eNWuKV7LXCbbNbZi4a3LFcwBYOg4vOkyubnrFUuPuC4ouKwYHqpke0VfhNqpKFy3G2oxNwHo2vprQCbdwGCEYmD00MR6tPbU3FtOMvnmAx+4wfwqZtfY+XBoWcvdQgkJ5qgsUcuT1JOgGuk6iSOoZMgjPzguYYu8llYRpp7Fedk4IXA9thwI8sAwBZGO8UDThHNSxMCD1gG07T9mrpwXuhoS1ZKizaUFVCOyoxVT5qyVOY8TxJgQK3eTVFfGKrjMGssYPLNYdCsjrpdf2Vc+U/FYo5rJi3hbgUbwqCpIIYh3+JqI1iek1QlPdz0OB/jdXMHT4Q/id+uxSd2X24+GvW7iQSwNlgTAIuDhJPhcW2fb31ptYy9h7dlAhJyQYGbiDspHODqB1HpqR2Y2Y/urDo9skb5CZEqVUhmM6qRAJp/wCyuBt+6rqG2h3bXgoKg5cl/MuWfN4bikR3iq3awiklYCLB96dSn7IMsML60IOmnCwUsWdpXkfdXrbWrgEwTA9MNB9YzD6VWHZrsv71fv3ZKqjlA0RnFsKzAeGQH631adu2OHVsDiCwByWndSfisiEhgehBHOo3ZRRdwj2m80NctnvytxR4aPFcOHBMgn8OxF10r7ruPxhkh21vVSex5/ulv9/87VdVE2Vs1bFpbSklV5FokySSTAA5nuqXXSjblYGngFzZHBzyRzRRRRW60RRRRREVis1iiLNFFFEXi95p9BqNsn4C19RfwqVc5H0VE2QfeLf1R91EU2iiiiIooooiKKKKIiiiiiIooooiKKKKIiqraPZy1dJYTbc83twCfrqQVf8AeBPcRVrWDWQa2RfOFh5u3iTPnmYidSZjpXQu1WwRb2fdu3dGYpu0HIMzqS7/ACngHwHidRz6wsX7q9ZcesEinnygdobd7A4RbbBszAuBMgpaBIM/tAa7EoJMTRsfwuc2hLOeVH+D9lC8lyzjrXhZvn+KyP512JlB51yDyT3VXGNmME2yiaGCWZXInkDFuda7BVLGm53fT2UuBblgaOvuVDwmxrFpi1qzbtseZREUn0lRXq3s22txroQC44hmHMxA19SqP3R3VKoqmrtlUXbqf+G4wASTYuDTXzlIn1TPqrx2LskWXY8rl12X6oy2wfQckg9xFX5FCrAgcq0LLeH8gR619lsH+EtWaKKK3WiKKKKIiiiiiIrFZrFEWaKKKIvL8jUPY3wKev7mNTW5VXbNvhLYVgwILSMrHmxPQd1EVlRUf3cvc32H/Sse7h3P9hv0oik0VG92/Qf7NHu3/Df2D9aIpNFRvdh+bf2D9az7rPzT/wAP9VEUiio/upvmn9qf1Vj3S3zTe1f1oik0VG37/N/xCjfXPmx9sfpRFJoqNvrnzY+3/wDmjeXPkL9s/wBNEUmio+e58lPtH+msZrvcntP6URI/aHsC7Ym5fsWrLi4ZKsTbYMRxGcrBgTr36nnWnb3k3u3bdgWzbzoDvOJlGZo83hMgAKvIHh8Yp+99+h/FRF3vT2N+tSCV4qjssEA3Y3S/2N7Erg0DOQ97XiEwJ+TPMxpMDTQAay01Gy3e9Pst/VRkufLT7J/qrRzi42UAAFBSaKj7u58tfsn+qsbm584Psj9awsqTRUbcP87/AArR7nf50/ZX9KIpNFR/czfOt7E/Sse5W+df+H9KIpNFRvch+cf+H9KPcf8AiP7aIpNFRvcX03+0aPcQ+W/22oik1g1H9wj5T/bb9a2WsOF5T6yT+Joi20UUURFYFZooiKKKKIiiiiiIooooiKKKKIiiiiiIooooiKKKKIiiiiiIooooiKKKKIiiiiiIooooiKKKKIiiiiiIooooiKKKKI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6394" name="AutoShape 10" descr="data:image/jpeg;base64,/9j/4AAQSkZJRgABAQAAAQABAAD/2wCEAAkGBhQSERQUEhIWFRQWGRsXFRYUGBUYGBwYFRkYGBcXFhcXHSYeFxwkGRcWHy8gJCcqLCwsFx4xNTAqNSYrLCkBCQoKDgwOGg8PGjUkHyUqMi8yKjQsLDAsLCwsNC8sLDQtNCw0LCoqLCwuKSwtLC8sLCwsKS8sLC0vLCwvLCwsLP/AABEIAMMBAwMBIgACEQEDEQH/xAAcAAACAgMBAQAAAAAAAAAAAAAABgQFAQMHAgj/xABLEAACAQIDBQMFDQUGBQUBAAABAhEAAwQSIQUTIjFBBlFhBzJxgZEUIzNCUlNicpKhsbLRc4KiwdIWJGODwvAVk6Oz4RdDRMPiNP/EABsBAQACAwEBAAAAAAAAAAAAAAADBAECBQYH/8QAMxEAAQQABAMHAwQBBQAAAAAAAQACAxEEEiExQVFxBRMiYZGx8IHR4RQyocHxFSMzYrL/2gAMAwEAAhEDEQA/AO40VFxN8i5bXoxM+pSR+FSMnifaaIvVFecnp9poyen2miL1RXndj/ZNG7H+5oi9UV53Y7qN2O6iL1RNed2O4UZB3CiLM0Zh31jIO4UZB3URGcd4o3g7x7azFZiiLzvB3ijeDvr1RRF53g76N4K9UURec4/2DRvPT7DXqqvaXaaxh3yXXKtAaAlxtCSAZVSOhrBIG6yATsrLP6fYaM/p9hqhbt1hB8dz6Ld3+a1qbt9hv8X/AJbVr3jOYW3du5Jjz+B9lGfwNLR8oWG+Td/5Z/WvJ8ouG+Td+wP5tTvGcx6rPdv5Jnz+B+6jP4H7v1pVPlJw/wAi77Lf9deG8peH6W7v/RH/ANlY71nNO6fyTbm8D91GY934Uof+pdn5q57bX9dZ/wDUuz81c+1a/qp3rOad0/km7Me77xRJ7vvpPPlMs/NP62tf1V6HlNsfNv8Aatf1071nNO6fyTdJ7vv/APFZFVuwdvpi0ZkVlytlIbLzyq2mUkEQwqyFbggiwtCKNFZooorKwoON+FsfWb8jVOqDj/hLH1z+RqnURFFI3lN7QYjDHCjDOVNx2VgAhnRQoJdWjUnUUuPjNqvzeP8ANYf9tVqN0gaaUjYyRa65RXGL2MxoMPjVDfJF/Es/oCJczH1CvdnZuMuAMcVIYA8RxPI94a4CPXWnfBbd15rslYmuQf2avHniB6lc/mc1rv8AZUAZrmIgd+7TryAkGfRTvhyTuvNdhe+o5sB6SBUK92gwyefibK/WuWx+JrmWE7Cs/mLdYa65LNsac9XVTzHQGvY7Nbm6UfOpyswIuNBy5JggKCPfF1gazWTIauk7sc11DAbUtXwTZupcAOUm2wYAxMEjwI9tSqSPJQxOFulmLHfMAWJJhVUDU+Fb9ubSxDX7lu3fw9m0kAm8GkllB5Bhm+PpI5da3zgCytMmpCZl2paLm2LtveDmmdcw9KzIqVNc7xFhLy5buMN0A8rGFtKuk6S4I1BTr08asexoS1eNq0buRkbhusrcdk28zKF0WUvW5j5OuupyHAmlu6IhuZOdFFFbKFFFFFERXNfKKs4nmR72nLT4zV0qua+UdoxP+Xb/ADvUcgsfUKSM1Z8il6zg83JSYBJ846ASSfACpH/CYJBtGREgqSRIkSPRXvZgkn3xU4SZfkYgxyOsgEeipVjYO0L+H3q3LVoEZ1tXs7OUCnLneQtokdIMTqdKUFEC93FZsbLXrZXlOqLyGpPKpdvA2xpukB+os/hSjZ21iLd1TecyxGdSuVkEEyTJzrALBwSOFh1BpqtbSPVjMRzPIdKyhscVLGFT5C/ZX9K9+5k+Qn2V/St2HbOoZjK65ecnwzdFn+cVuuOMhnKoOiAwJaRMFtSecyY19FSiJxbm4KEygOy8VC9zJ8hPsr+lehgk5lUA+qk+pedaLmJ4snJiYgg6E8pHOJj1VQbF7Q3L6uHSCn/uKCFJk8DA8miIjXhMjqIC4A0sukDXBp4q6xAthgoKAE+dlgDvJAE6VntBsVbKq9sllbqcpEkSCCOcjXlHjUXZazdBZVZV4nzmFCjSWPhI01kwINY7QbQF26WUsViFzdO+B0H31q7NnFbcVJeiZ/J43BiB3XQfaij/AE02ik3ydP8A/wBH+WfaG/SnIVvH+0KaT9yzRRRUijUDaPn2f2n4qRU4VB2pzs/tFqcKIkTyoLrg2I0F0j7lb/Sap8FslXXNeJuEkmHLMOZEZSY0juq78rOmHwx7sSo+1auj9KrsPs57lx1RTAcyREANxddBzPP7+R4vasE8zQ2AmyeHJTg+AKVYsoohFVR3IAo0P0fEVqtXwqoNSSIARWcnLoYCAmBpr4irodgcG6zfsrdbmWctpp8XXTlz56eyLawSpfuokqEttkKiSJa06lYBJiRy151rgeyjhHEl+bN5flM41pRSXgnc3oHU22Ue18oHrrWLbXHFuCrMl8ZTEhlRkHIkSGYdabbG0FcKptXIclffEC+aG1YMeRy6QDzFLF666Yg3bYDFWvLlYwCHuc56EFBXVLAwgo1xNq2W6tzdnfhUuKr27NrKGIcElso1eGYNMEQpkc5h7cwuUW7mV4zuju4ALC9BVjGsBrdpBmA0I7qg7O7QGwjq2GbMrnc5SpXdOcwU3CBGVi65YOgXnM15u429fJ3r5UmRZXh4fi7yGJaSCYJI8NK3e9uXdatDr2UnyRH+53f27/gtU/be4y4q6yqWyEuQDEqLdkN0PJbrP6FarbySN/d7o/xCfbI/lWduT7pvG38Kl221rkJYWFGQk8g+fdz0NwVo4uDWlu9rerc4eSSbG37TDilWJgrDH0HhEEeNMOxXfD3RffOLSupO8leB03V4oHAZlAWxdJEgCy3Lr6fFAEe5/ebTgsDZREYIwVVYkZSDbvZkeWbLmBKgGR7wnmnOoz3IZSAbmW6nC6FiQty24HJMxIuXBOoJl/Ul7AXAD3WGRPa3xOtdKFZqq7P2WS3kIYIpi1vIz5OitBk5eQJ1IAnWSbWsg2LUJFIooorKwiuX+VFvf/8ALt/neuoVyjynXZxLDuW2PzN/Oo5Nh1W7dndCqTA4gMP5fyNP2ydsh7YUXHGWJYC3MDUq0JkUDUHhXQdJrl2CmHYEAIuYzMakKBp1JP3Gq+9t9s1xLi51dcsLwESPimCTz6zqPVWTE5+oVrCYWZ8ZeG2OvFP/AGl2xhsTi7e6YOER0LDLuzmkkDTj06gxzGsmIYtZGdAcyq0IZmUKqygnqRmyz9GqrspjLVtQLiWxlOYvcCliSdBr6hp3eNNe30tC5ZdAq27ymd2ABvFKnMYGsoxPed3W7mFuhW2LwMuHHjH4U1dq2oBJk9F1UCOhbKY7tAR6K037zPEsBOgELuz4ZJyk+KEnwmqu5bQAxckjkMuh9BB079e/pWqziSvmnnzGhB9KnRvXWXSOfuuS1jWbKbi7ZLJbHMSMuaVHoLcSDnKty51ZW8KuWHAuGS2YiNTE8tW5fGnnNQdjmblwkAEJyGgEsg5dNCfbVnXEx+JfG4MYa0XVwkDHjO4WtL4C2wIy5Z6oSP4SYP3emlrbdg2DDQQRKsORHh3GdCOlNdL/AG2A3FvvFzT0FTmH8K+yo8Fi3ueI3m7W2Lw7AzO3Skw+TF5W8fC1+D08CkLyWv8ADD6Fk/8AcFPortx/tVKTf0WaKKK3WigbV/8Aa/aL+NThULavK3+0T8wqbREk+Vxf7nZPycTaJ9jj+dIwwV87RIe9cQB8xdA8C2ssIjTlCx3n002eVfE3LiJh7S5oIu3OUjnu4k94Y+oUv4DarLh+NbhyswQuZdgzQA4+KYaeohTrpVWR7c2662Gl/Twl4c23WK0JHn83XQ77rfS2TYtspgo2JKgS8RlTiJJ00MGtVzYtxHFwXOJmCtl4QFZ0GUKZBAExMRlXnrKp2ddsXirAvj3uwg3azw7xMuSZ5kkM2nzY6c3vblwiw+U5W4YYdDnWDr41Ya8PGYLjxS5x4dr08woYte/Wke8zMqFhISSVIUtosAsCwJGvQQDVK5ln/aXP+49aijt8JeuvPMZ2VfsoQK9W7YVQFAAHIAQPUKgkkDhorLWkKDe2k4cBbYcE6nNlIUHKW4gAdZ4QSYEwKnhBMwJOhPWByE+s+2qvZymLvEvm2mYKzErCvmDA6CT6ACnU87K5iFVS7GFAzE6nT0DU1z8PMZHOaTdddL4FTPbWy9+SIf3e6fp/qf50yYzYBe+bodQrLldGt558ZLAdE5g+YKRfJ/t33LauK9q4+YhhlNrKNX85mcZdCvOra/5SWbS0lrNExnuXmEmBKWUmNPOBI8a7DYyWgEKu8+IkJh/sja1gsAzZ2UC3GeMpZQV97JHPJEnXmSTZYTZlu1JRACdC3NjHynMs3rNLeyO2d17ipewrIpIXeZlHEWCD3oksBJGs02g07sNN1qo8x2tZqu2jtbd3bNsAM11ogmIQAy3LUzAA6691T3cAEkwBqSdAAOpNc3w3aJNp4h7NosrOXBJVSm4tiLbgtqGJZmAHItqRAkTSkjic8EgaDfyXSGuACSYHUnlXmziFcSrBh3qQR7RXMtu7RbGYl1WMlu4tq2JIDS4Qs5Gp4iSNNPbNlZ7P4i3bZyoRxqHsOd6APDLF6NDlYkNqKp/qiXkNbYBomxv0Vl+EDGAudTjrXkU/1yHykH+9Xf8AL/IK6ps267WbbXQBcKKXC8sxUFonpM1yPttjRicS7WAXQ5YYkKDlWOEMQSJ66eE1YkIAF81VY0kOrkla7fYIVB0crm8d3Lc/SwqHuROaNe+rK9hvgQR5wLkGPjMQOX0VU+upLqsAEAg6ARI7/wCVX2PDGgUvaYKVuFwsbC2zV+qo7vL2fiKf0BubLBHnWgLi/wCWSj/9MtSXtOwARHxj+GproPk7TPYynVZZW9B1j76zMczAQpO1C2bC5+H+Uo2Ll9zCqxJ5ad/IydIkHXwqTaxJt3HS4RmQwSxZFBHoUtJPesQJ9Gm4Vti7hr2dhbusqBSAVKFlLcQKwwCyI8Z0184/apNyUaVUAW8ygkKEVRMjVgBB6TJHSqK+ekUaTaccVZbynNh4IuEG3CqeEFEK7xlDBdcxlkcQDFW1ohxmQh1+UhDD2jl665nd2jcbzmkSDl0CaaRkWABHOAJr2bttSWtPdRuggD0KXVwY6THqqnicI2ejdFWYMUYtKsLpYQ66cuZ6Ad5PIDxNI3avbC3nVLZlEniHJmPMjvAAAB9PQiomJxm8BV8TeYDUbwuynUaFSZBCyeUT1A1MO+tseYzMfpKFHXXzj4H1+GumGwTYXZrsrafFulGWqC6L5KTxXv2dr816uhCue+ScfDfUtfmv10IVfj/b6+6xJ+5ZooordRqDtbzU/aW/zip1QdseYv10/OKm0RJnbHYbjfYkOp4UAUqSdCFgMGHDxFo72PfSDjcQyk28wylrYVlzBvfcp81pDIQYI5g66RXWu1+Ge5gsQttS1wocijmWEEAeMiuW7HtvdY7wLmlUIjQLaGUSJYEzm1nrVOWFmbNSuYPCMneS4bDdMfZrbNmW4HU2zAULmbiB4nKSPQAY9Y0s9q9oQ9tkKm2CRxXmtoIDBjAkk8vCqIdmGvYnKl/cJcXMAFcgtbhWUKHVBwlTqDPF3VC2/sOzg7otm+7tka6496s5gDAVWS3mk66yY00NbsBYzK0aLV0MbH5Rw2Vjf7Q4dBLX7fqOb8s1W3+3uFGilrhPIKoH5yD91Mtns7sfd27lxEbMoZRibj3HhoIlLjGD6qsLHaDA2BGHsx4WbO7HtYKK1cGM/e4BZaHO/a0lIy7Uv3zmsbNuOejurxpy5qqnn8rrW/EYDagAuXxZw9hWQ3A5QErmXhWGchjy1Ya05f2tuv5mHC+Nx/8ASimftVE2omIxVtrb3QiMIIS2BPXUuWPMdI9VQjE4dp0NqQQyE04UEmdpLqGVdEjIrKxCGZVAXkjMVSVMqdJk9Kstk4hhvEK8OUZVVeTtdYPbhQA+WFMxMNqeVVeM7JYnDEHOhsmQSrrbjMILFL3ADGkgk0YoElWLSRmCHOyqA5DNlIyWjJA0D10P1sdWsuwI2EgI+t+lK5wuPN58ty0yHeZApzkzo5NxVAKAcBBnkwJHSrrD4H3Mr30tRdQwFtIttXXTPoGm4sZoNwiCJAiJTtmY73LcW5d0tvcLgmV4t2VMZhBB6wzannqALTtL2ntPbBVmDoHa2c6ZCSu7K5Uc5yVuNoQABmPgee2TPIXu56dFIcPoGR7H3Vh5TO2ipY9z2Wl7yy5HxbTDl6WB9k94qu8kmzhaS/jbxCIBu1ZjAhTN1iT0zBV9KtXP7S3MVfCzmu3nCgn5TmAT4CfYKue2e1LliyMCr+9JcMCBMWmdQMwiQTlbUElpM1ZDgXi/ous6AxQ/oW6OJ8Z300IrbTUdKI800jE4HfH3Kz4hiXuDKwstZzMAWt3XyZoZvNbNAJMgTNjaxiJfWzi724MAkXcqm40Roys9sHjktmzSwgAARxrAYy5buB0dldZgiJ4gVPMRqpYeui9eYQWZiBoAxJ00ECT3AeoVZEQuwsHsgudebw8zv9l9TKKVe03ZXCCxdfcKGynKQXXibRTwsPjEVQ+Tryio6W8NiGy3BCW7h5OOSqx6PGknRtNZMUxdpds4e9hrltMRaLEhQBcTnmHLXWPCsFvNcJ0EkE3dv019QkHss1rE4py9lWTKFtZhIC24XUHSSGU+o1abc2JhyCEOS6mi7u1aTigRvWyS45EwRMd9VHYnDblc7t566iPNIPED3kFY8CDXvGbQxG8yXR78QIEAArqVZTyVSJOuokzrUGKdiYcO3K23k6aXpw2/K57MY6SV7y8+HfXauuwFJZxFtnui2RDKSjTyDDzjPcAAZ7jXR+z+MtYWyFK3FRTJcoQCdJk/FJ+lA8aQ9jKQyX7g0e48z35AR+WfVTxgtpwhdF3ihiGyHiXLoWC/GA1kDXTkaqz4+SPJGW61Z6leqlndJh2M8rPU/hV1/wAn2LuM1xrdti7M5y3THGxbSdOv3VDv9gcSv/x3/ce233TXQ+yOLtiwALiBXdzaTMvmljAUA8i2YgDkGA6RTDVtrcwDtdV597qNFo9FwjEdnbiavbvIPp2nj7Q0++qm5s1ixyuNOUuV8ORIHj15+z6NioWL2JYu/CWbbnvZFJ9sTUsdxmxr1H+FG4Ru4V0K+fcNhLknNPgCvQAlmLiFEcIymSc3SDW5MOxmFOhI6HkYMRzE6SNK7LiPJ7g2Mi2yH6Lt/qmq9/JZYBm3duodfkES0SYyjUwuvWB3Vo8vJJACyI4a3Kr/ACVXBnvLIkW7UjqOK5Ej110Sqjs32at4O3lTidtblxvOc957hzgeJ6kk29bMFCikjg51hZooorZaKBtr4L95fzCtu0dpW7CG5euLbQQCzGBLEAD0kkD11q238C3q/EVE7YYU3MFfAEkLnA5ybRFwCPHLHrrB20WWiyAVX47t7aCnc27txiOE5RbWehJulTHoBpC2BhbqHMim7oA4QrmVtMyujEEEHunv5Gi3su3o1lmtgwRujCkHUHdsCnL6NSrVtra7y4tq4sqpcgo4DMFkgBgwBYTGXSa8/wD6g97q06bfPVeiih/TNOXjvsR/RVhi9rXc9hLVt7d1Ga45fJKoUe35skgsX0kAcLa6VGbZl9rxuly0gAl7jSInkSrQIPxcpBnvNar+O3eZVRgAddyq2lkSCc4V2nTnw9KqsdtZ2yhbNqOU3zcvHXuZy6k+lPZV1rcS4iUOytrmK60VRkdE62ltm+RV/Z3FuE3gZ+WVOJj+5blq2ttJVMC0wP0siH7DHe+xKqtl468EK3bJIkZczG1aAiIyQlo6iYBPnc9Kmo2JiLKqg6CxbgfayMn8QquMFA0291nyH+FsZ5nbCup+1+y2f2lYCUQRpxBHbQmJ99NnvHKam38HfdritiWCqwXghJ4VYwEClRxRq7cqov7JXRblw+VAWI3u7LBOOCVN2ZI6Be7SmjezdveLK32raRHsqFxyNNfPdbaOdolrbNnD4S2166rXGGi5nJZmPIT6iZPIA1Udm9sXL+8MJZBBKmzbTOAo1IZwSx6a/dXnyl4h7rLYt2ixtDfO86AEMoUDqSAfuHfELstjraMd7Is2iqXRDBhqsMeuXOQGUCYPpFXsJC10WeQWTz5KtPI7vMrNPuo3ae7cOIYXLouFQAGXRCCoIKanQzNVWbqO6J8Kte0u1xicU91RlQ5VQREKihRoDA5EwO+qlDAE6f8AjxqahwXtoZJY4WNkiuh5bitTdAfyV07ySdlgZxj6xmS0PHk7/io/e8KQO2t8ttHEz8W7cUegOxn75rp3Yrbu5wljDok3TmJN1siAszOVWAWdgCNAOh1qr7V9mcPbW7ir3vt+6cqiMtsM5ZmYICSSq5iCzHzV8KuxxnTReV/1PLinzS68gOQ25aJCXAWlCl3dbhALQAwAOqgroZy6nXr4VMtbIskZ2vpctqONFlLvIgZVbQnNHxhTJszs0LiW86rnvONWjzRq45zogY6D5PLrV4rs3aYpctozWxcjKrGSEJLEZfNGVWHKf52DKw5mN3GnlarRY3GyNzB+jrNaaA8rGnlqtnZ3svakMzkEDQNuromdGAuWyo06FTr1pzwdkgFLl8lQjOodBeVimrLuCCZyaxaKeaYWue9p9hXsKFv4ci7h2y5TbY3cpIbN74igMoK6MQPPAir3sjicS5RxYcPxC2zHICxhGKMQQSqO58IJ1iK5rXy57OyjlPeauNnzXnCbRw2JxAG7OFzSi3LBUWrlxyMjtbki2SNNJJZgC+gm52rtK0Vw6XFuLu9LhC5mUqmUI5glrfExLQVMjXUxZ4TYVsON/YsYa6Rw3EyHM3QLfKBlbvJGbXhJOoVu0+H9zYlQHYs6AneecXGjjxGikESCCdTBq5JI2g5pulHgcMJ5DG81Y5cVX7Z7Nqxa8mLWGYsi5TAJMkWhbZo16Ko8azsjHXLDghWhh74sgkv1ddANY837zWk4zz4GUkAkySSASTxHWBzjppWkuecmufNknsFte/D0XpsJ2eQHNldf8V9/qmPZu0VZbhNsFXcmGHcqqZUj5Sk1YbL7T3rbMLV2UGQbq+C4UsSpVXBzgeawksIOgiBSrhcewMauO4an2nQes1Lw9oXMzb0QYDm20gFSCirGjEAtLHqRocoAgkmEDQ0Oqq89B9xp1UWJwrAA0i12LZOPN60lxlyEgyszBBKmDAkSDBgSI0FTK535PiXxVx94zqqZFzZdAuQBRkVQFGnDGhk9TXRK6MMglbmC8zPEYnlpRRRRUqhRWKzWKIs0UUURQdt/AP8A761NIqFtr4C56KmiiLkWHw+6Nyxr7xce0J55VM2j67TWz66sL9nNhbyjmUePTlMffFbu1uG3e0HI5XrKXP3rRa25H7ps/dW7Zo4R3TXksSzusS4DnfrqvSRv7zDtJ+cFSYXBjEM7SFBKtzcnitoZADLGkDmeVMOz9k21+M/oUrb9ptBWP7xNLGw7htkr8hVX/ltctfhbFNFm8CJFZMzmOy8tFq+PMAVvxGBto1pltqDvRxADNxJcXVuZ87vqypa2ziLoyZIyBlJOkhhdthefMEM32fGrjCYxsi7wDPlGfL5uaOKJ6TNT94C0ElViwhS7lvMCp6gj2iKpsMpOU/KtWifSAwP4CrO9iuBip1AJHpgx99IuNtYhlD5y9vIoC5ivDqTn3YAzajUgr9TrLGxkp7suAviVo4ujBeBdKy2yLIb4m/aABm4oEktlnSFzGY0qm2J2WV3Zrp97f4RACM5BkHwnqeoAAiJqR2bxVp1usMgK8ItymaZ4nIQkRoAD9apyXCDINVcZI/CSmKN90N1awwGJhzObVlU+0exlmyXuXGvNaJlDZCHLMAIVKmDOuYnKfo8q94DsSmdYW608Si62HUMBBACW3YuWGoUm2CJ4gTTDbx46iPRWWsI6tbtAG9dVlthREEjRzHmhSQxbpA6kVPhu1HOyxuZZ581vI7Esaf8AddXK9EbfxrGwjOReTPotu0iidZzvdZjaAIgkQwJjQ8l/bz33h8QYSAbfEu6Iks2RhwZ+FPOckiYPSo3aXFXLOOv+6CiySSwRSWUwLbARxAqACOpBHPUTsCxVC1lmynS4iMDz6hX4MQpHxXGcajMTAr1zKYLAC8tIO80JKvuy7TbDMIZhMH4o+KgnllWBHeCeda+31xLWGS4BlYtuiVXzkZWLoSORIWQeehA84g1ezdqG3CtxLBKuunmmCCh4kbvU8iCJ0qNtzaZxQRGuLasSt1blwQxIU6Ip0YjM3PkY0MV5vCtlbiskg1u/7+q7mJLe67yM6cPnko+zsVbw9h7jBWvMM5kZozEgEgclAXKJIkiJ1NM/k5w9xbGe67NcYLBcksLYUBEE+aNM0DQFvCkTa2DNsCzAXOywsuX4o+EYmHbzZOXTMFUwpro2zbm7cd0ZfV0rbtTGgBmQ6OJ9B+T/AAmHwpZB4hqf6+FW+2sYVtFyAVUg3QQDNvk+h+SDn/cI60l9q7SWzba2oe1nC3sM0FIYgB7IbS03SVhSSpIImn3Rh3g9DyIPQ1zztjhhh2XDvG6uRu3JYkJmA3ZA+bIENqSpURIJMUDpTI1zOevT59VFmjjBL/h+eirXwGHR3fIjPyLOM6J0C20j3x+mgHXlqKh2dhsuZ0ssTm4smWMuUxNpV55o1UwBIjWRsxuzyC6ZSSA0EZQFhoW2w5o7cLEawOetbrG0XRyLdxQQSIZlB0JHJ+FhPVSQeleolbGWZBsfLX7rz7sXiYJGzgXR1109xuq5rrNIk6c1CmdO8QWpg2fYUbtnXNbtm2u7Ak3MpBcBfkhDr0010qNiNtYgyjzDcMiGWG0PEhIHPrFS9mYNipuuG3SkMyoC2ZSSYuOh97WIOXmZ1iTXDmgEbhkbdAnb0PM7HqvRxdrHHRWRk8VDiTprXqOnVNfk6vZ3xLbvJB83hjjuXm0ymOWXl1BFO9Jnk1tEW7kiPg9BHzYJGmnnM1OdWMMbiB56+uqp4n/lICrNtbfTDKSwZiBJVACQCYBMkACdNT0PcYqP7bsLjI2DuyoDEK9hm1y6KucC43EAVQsRppxLmj9ssKvui1cLFWNq4pZGZbiorLLWCkMbo3miCcwkQxAFK2A2ZbJt28t5raBsge6z2kRlZmvgZyDeZA82zKqG184bywtA0Uup4DHpetrctmVaY0IOhIIKmCpBBBB1BBBrfUHYWGyYe0sknLJLGSS/ESTpqST0FTqKMrNFFFFhQts/AXPqn8KlpyHoqNtce8XPqn8K32Twr6B+FESd5RbENhLvc72T6LqZh/HZUeuoOzTw+umHt/hC+BulFLPbKXVCgkk2nVyABqSVDCPGlrZV0MpykGDBjp4HuPga8/2pHUrX8x7Ls4J9wlvIqjQZcTdH0r49l/OPuu/fVhbuleRqFtC2Ri7hAJi5mMa8N3DoZ9GdBrW2wt28cthC/QlFzx6XJFtPWx9FUJInSSeELoRva2O3KbjMfNpwRrlJEd66j7wK3vt2yATvAfQQfUTyHrIqTgvJ69zXEuAPkKc7eskC2voCN6aadl9l8Ph4Nu0Mw0DtLuPQzSV9AgV0IezXuAzmlz5sXED4NUqYdcTejc2GCkiXuCFjv4is/u5xVdhdmXlsq9t1Z85t7tiUJyASVcAjoTBHrFdQIrknaLFNZ3h3rW1t4tipVVeGub7zlIBKFAwOVgeWhirM2Bja3KG2Tfr9NfRRwTySEgeS0HEMbjZ0KvvATJQ6PaCHVCQeJEr1fx6ry1Phy9ZqtvbQW4t1le22W1n4GYn3u4rksrKGXT+dVGO25bVSFaWMhZByz4kgD1VyGYKSVwGU3tXLqu9A1lGyrK5t0FvOzQYOXzAfpFfwEn0c6aezXaVbCMFtC5deIcsACfE8wg55RJBJ5zmrkCY0ghlYlgIBBmAJgS3DEk6ePKmDs5tpnvrZNphdbzWtlRynmsxrB7uXKvYYfs3DYdv/AG5/Nvmq4XaX6xxzCizkOHXn6/RNXavYT4s753Zry6aDTdySURJgESSNZJkE66R9gbbFldyeKZfKcrZiOckglLXLMCA2sQswbjZ3aVsssourA4k4XE8syHrHflqi25tZCL7gku77vWQQsBlUDooVgdOZJOpNY7Qldh4gWN1JocteJ6Lz/ehoLidlB2vtfPf+U5YtccgDMWGUjKNAMsCOkDrJLHhdrZxleD3hwCD7edc6wTeZ+7TSbZNu4RzVGIjnIUxHrryWOw7XABx158bVfD4qV7iL47Kzxmy7Vq8uJCFkgAKp4Ufkja6KmsdymDEHTxg9sEYghnzZufcrD4inuidO8c9YrfsHaSlFQkMpGUHmDpEGfZFLmNvHCYgMgBCO27DDMvXISOuUDT0DnVzsqFuLEmFxAJeG+F3kDp0onXnt16ru0JW924HQGiPL5suk4bbwt2yxIydLjnLbHhmPnn6KZm8BzpZ2r2o311IAUSStxhN3ORlBU+bZGViABOWSZLa0kY/G3LzG7cZnflmYk8/uUdIEDkKnbMuGU1jMWViY5MpZpnwX1eEV6rC9kx4OE2bIG/JUZ8dJPOwNFNLqOup8r4dVbqCgFx4C6hAOQAZSY75Ikk6nqe6btTs+590PaGe3auspVgHkF2A4ObcgOEzqNDWcDsi7i4TMBYRZe4ywEB4ic0iZQDKp11LEhcuaXexf90bMeC62YiGBZzpLAiRDyQPQecRzO1Zo6Zm35eelff6Ls9mNfG57WHT+rJ9lUe57LCRZ3dxAScmojISNAA88tCoPdPOnHZuzMTgcM99WVFAkYe6GeRwjidWm2xgaDMB4kmNW2gDawDFRnNp1ZoEkKqrBPMiTy8ab+1Gz3vYW5btxnOUgExOV1YiTykKR66qYeExufRJoaanjr9VNiHtfkscTy50dfotHZW2pW5eCKjXW41TRc1sZJA79NT1gd1XtVXZzAPZs5X0Jd3iQYzsTEjTx68+dWtX4i4sbm3oX1XOkrOa2tLnbSyd3buAqAj8TtoUDKQHtseFHDhIZuHUzoTXP9nYDO4UjRp3aqYLvdbI13ISc1qTnZTJDZi05jHYiK12sKizlRVnnlAHtipQUDqWwUVmsVhaLNFFFEUbaQ95ufVP4V7wh4E+qPwFYx/wb/VP4VjAH3q39RfwFEUiq3aPZ2xfIa5bBccnUlLg9FxCGjwmrKisEXusgkbJcw3YTDrda5cL3ywUBb5DKoSY4QAHPEeJ8x8aYUtgAAAADQAaAegdK9UUDQ3YLJcTuUUUUVlaorlPbTZitiL4KZiTOis0LkRy3DqkE+cOXorq1KW0ve9qWW6OoHtFxPx3dVMUzM1uteIaj0/tW8JIWPJHI/wAa/wBLlOy8GFuGHGW5bdIbnDr8VlGW4NOYgidVqDa2CWAzssEAwvGdQDryVfWZ8DXZe0XYK3ezXLB3N06mB725+mg5E/KWD1OblSJZ2fa/4bjL93MWWEtZSYVrirlYgR8ZtSdIHKajBxTZSGu/cBr0/vX8rvw49r2F9m9BWl67apcbF4fD+aoZhodZjpDPz59FgeFN3k37I7zG38Wy5baMy2xEAuQVOUfJUFv3n8K5tgsHvboTMqKslmbQZspbWe4ch1JArvnk7f8AuhHyb1we1s/+qrXcNw8ujiSWmyT5hQ9pP7uOhufzftXqlnFbBm1bdNGCLMEg+aORGopX2zsnOczWwbgEBhwMwHRoIV+vMda6baw0W18JB/dJX+VU2MwgBgiVJrsxvDhTha8ZNHvS47gjwW/qr+AroeysP7xcI84q2X0lSF++PbSKbfEQwywSI5Rryq1s4h2WM7aeYJMAjzTpA9fOuDiuwp8TlDXADfjarRubhXuc/ZesHsC891reUglsq3MrQCh4hwzErOjeGvWsdpdnrae1bW6LpAIMDlkMQXGjGWIgAgZYzEzEzaW2lUF7AZN8qm6xdi7aTlYknIvPlqdZIkiqDflmR2kgcExwjLrlXpIDDT0V18JE1s4c53iO66GKxWaMxsbQA005aD5srTD7Nz27nEFVVyuzDhUmGBn5RIXKoBJI6cxD2RaFw21clAbiZjpKhnCPodNFZuemlN/YTYIxb3bdxyERluZZ+LcGU5ByUlkILmSAQBEzUHsns5d818iEzubK9BxnKT6OQ9E1Ji8czCtlfKfIDz4Ae6r4bCOxMcTYhtRJ/wDRPtS6C4ZMO9nD2kFtkdQLjOHYuCC7sAeJiZMgnv7gm2cRbOGuG8HZyrbgBVZQ0K5uMS3DlLCM0cpGYwA4Jj+UikjDopsXs5GUvlRe992kE/VEkdBBPdXiG40zHO7WttNrXrI4crS0aXSbMVg2uJgGRWZSCDlBIU3GRtYHCAAdTpw0+VU9lmnC2/3h7HYVbV34WgDMONey5UzyTlPC/e0UUUVOoEUUUURFYrNYoizRRRRFpxg97f6p/CvGz/gbf1F/KK24kcDeg1p2WfebX1F/AURSqKKKIiiiiiIooooiKVu2eHIbD3wPg24j4ArcH32z7aaa1YnCrcUq6hlPMHUaa1HIzO0hbxvyOtbK5dsvY9+6lwWGg27gJWQJzWyms6HQEQflGuo1Q9l9hPhzfLkHePKwZ4RME6CCSTp6K0kYXPaeqlikDGO+iTMJ5OLuW624t2rhS5l+DLM7LoAFlEBMcRmBIy6zTl2L2U+HwxW4CrM7vB5gE5UmOpRVJHjTBQa3bGAb+fNFG+VzhRVDYIIYdz3B7Lj1UbXgKV6nl4eNWuKV7LXCbbNbZi4a3LFcwBYOg4vOkyubnrFUuPuC4ouKwYHqpke0VfhNqpKFy3G2oxNwHo2vprQCbdwGCEYmD00MR6tPbU3FtOMvnmAx+4wfwqZtfY+XBoWcvdQgkJ5qgsUcuT1JOgGuk6iSOoZMgjPzguYYu8llYRpp7Fedk4IXA9thwI8sAwBZGO8UDThHNSxMCD1gG07T9mrpwXuhoS1ZKizaUFVCOyoxVT5qyVOY8TxJgQK3eTVFfGKrjMGssYPLNYdCsjrpdf2Vc+U/FYo5rJi3hbgUbwqCpIIYh3+JqI1iek1QlPdz0OB/jdXMHT4Q/id+uxSd2X24+GvW7iQSwNlgTAIuDhJPhcW2fb31ptYy9h7dlAhJyQYGbiDspHODqB1HpqR2Y2Y/urDo9skb5CZEqVUhmM6qRAJp/wCyuBt+6rqG2h3bXgoKg5cl/MuWfN4bikR3iq3awiklYCLB96dSn7IMsML60IOmnCwUsWdpXkfdXrbWrgEwTA9MNB9YzD6VWHZrsv71fv3ZKqjlA0RnFsKzAeGQH631adu2OHVsDiCwByWndSfisiEhgehBHOo3ZRRdwj2m80NctnvytxR4aPFcOHBMgn8OxF10r7ruPxhkh21vVSex5/ulv9/87VdVE2Vs1bFpbSklV5FokySSTAA5nuqXXSjblYGngFzZHBzyRzRRRRW60RRRRREVis1iiLNFFFEXi95p9BqNsn4C19RfwqVc5H0VE2QfeLf1R91EU2iiiiIooooiKKKKIiiiiiIooooiKKKKIiqraPZy1dJYTbc83twCfrqQVf8AeBPcRVrWDWQa2RfOFh5u3iTPnmYidSZjpXQu1WwRb2fdu3dGYpu0HIMzqS7/ACngHwHidRz6wsX7q9ZcesEinnygdobd7A4RbbBszAuBMgpaBIM/tAa7EoJMTRsfwuc2hLOeVH+D9lC8lyzjrXhZvn+KyP512JlB51yDyT3VXGNmME2yiaGCWZXInkDFuda7BVLGm53fT2UuBblgaOvuVDwmxrFpi1qzbtseZREUn0lRXq3s22txroQC44hmHMxA19SqP3R3VKoqmrtlUXbqf+G4wASTYuDTXzlIn1TPqrx2LskWXY8rl12X6oy2wfQckg9xFX5FCrAgcq0LLeH8gR619lsH+EtWaKKK3WiKKKKIiiiiiIrFZrFEWaKKKIvL8jUPY3wKev7mNTW5VXbNvhLYVgwILSMrHmxPQd1EVlRUf3cvc32H/Sse7h3P9hv0oik0VG92/Qf7NHu3/Df2D9aIpNFRvdh+bf2D9az7rPzT/wAP9VEUiio/upvmn9qf1Vj3S3zTe1f1oik0VG37/N/xCjfXPmx9sfpRFJoqNvrnzY+3/wDmjeXPkL9s/wBNEUmio+e58lPtH+msZrvcntP6URI/aHsC7Ym5fsWrLi4ZKsTbYMRxGcrBgTr36nnWnb3k3u3bdgWzbzoDvOJlGZo83hMgAKvIHh8Yp+99+h/FRF3vT2N+tSCV4qjssEA3Y3S/2N7Erg0DOQ97XiEwJ+TPMxpMDTQAay01Gy3e9Pst/VRkufLT7J/qrRzi42UAAFBSaKj7u58tfsn+qsbm584Psj9awsqTRUbcP87/AArR7nf50/ZX9KIpNFR/czfOt7E/Sse5W+df+H9KIpNFRvch+cf+H9KPcf8AiP7aIpNFRvcX03+0aPcQ+W/22oik1g1H9wj5T/bb9a2WsOF5T6yT+Joi20UUURFYFZooiKKKKIiiiiiIooooiKKKKIiiiiiIooooiKKKKIiiiiiIooooiKKKKIiiiiiIooooiKKKKIiiiiiIooooiKKKKI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6396" name="AutoShape 12" descr="data:image/jpeg;base64,/9j/4AAQSkZJRgABAQAAAQABAAD/2wCEAAkGBhQSERQUEhIWFRQWGRsXFRYUGBUYGBwYFRkYGBcXFhcXHSYeFxwkGRcWHy8gJCcqLCwsFx4xNTAqNSYrLCkBCQoKDgwOGg8PGjUkHyUqMi8yKjQsLDAsLCwsNC8sLDQtNCw0LCoqLCwuKSwtLC8sLCwsKS8sLC0vLCwvLCwsLP/AABEIAMMBAwMBIgACEQEDEQH/xAAcAAACAgMBAQAAAAAAAAAAAAAABgQFAQMHAgj/xABLEAACAQIDBQMFDQUGBQUBAAABAhEAAwQSIQUTIjFBBlFhBzJxgZEUIzNCUlNicpKhsbLRc4KiwdIWJGODwvAVk6Oz4RdDRMPiNP/EABsBAQACAwEBAAAAAAAAAAAAAAADBAECBQYH/8QAMxEAAQQABAMHAwQBBQAAAAAAAQACAxEEEiExQVFxBRMiYZGx8IHR4RQyocHxFSMzYrL/2gAMAwEAAhEDEQA/AO40VFxN8i5bXoxM+pSR+FSMnifaaIvVFecnp9poyen2miL1RXndj/ZNG7H+5oi9UV53Y7qN2O6iL1RNed2O4UZB3CiLM0Zh31jIO4UZB3URGcd4o3g7x7azFZiiLzvB3ijeDvr1RRF53g76N4K9UURec4/2DRvPT7DXqqvaXaaxh3yXXKtAaAlxtCSAZVSOhrBIG6yATsrLP6fYaM/p9hqhbt1hB8dz6Ld3+a1qbt9hv8X/AJbVr3jOYW3du5Jjz+B9lGfwNLR8oWG+Td/5Z/WvJ8ouG+Td+wP5tTvGcx6rPdv5Jnz+B+6jP4H7v1pVPlJw/wAi77Lf9deG8peH6W7v/RH/ANlY71nNO6fyTbm8D91GY934Uof+pdn5q57bX9dZ/wDUuz81c+1a/qp3rOad0/km7Me77xRJ7vvpPPlMs/NP62tf1V6HlNsfNv8Aatf1071nNO6fyTdJ7vv/APFZFVuwdvpi0ZkVlytlIbLzyq2mUkEQwqyFbggiwtCKNFZooorKwoON+FsfWb8jVOqDj/hLH1z+RqnURFFI3lN7QYjDHCjDOVNx2VgAhnRQoJdWjUnUUuPjNqvzeP8ANYf9tVqN0gaaUjYyRa65RXGL2MxoMPjVDfJF/Es/oCJczH1CvdnZuMuAMcVIYA8RxPI94a4CPXWnfBbd15rslYmuQf2avHniB6lc/mc1rv8AZUAZrmIgd+7TryAkGfRTvhyTuvNdhe+o5sB6SBUK92gwyefibK/WuWx+JrmWE7Cs/mLdYa65LNsac9XVTzHQGvY7Nbm6UfOpyswIuNBy5JggKCPfF1gazWTIauk7sc11DAbUtXwTZupcAOUm2wYAxMEjwI9tSqSPJQxOFulmLHfMAWJJhVUDU+Fb9ubSxDX7lu3fw9m0kAm8GkllB5Bhm+PpI5da3zgCytMmpCZl2paLm2LtveDmmdcw9KzIqVNc7xFhLy5buMN0A8rGFtKuk6S4I1BTr08asexoS1eNq0buRkbhusrcdk28zKF0WUvW5j5OuupyHAmlu6IhuZOdFFFbKFFFFFERXNfKKs4nmR72nLT4zV0qua+UdoxP+Xb/ADvUcgsfUKSM1Z8il6zg83JSYBJ846ASSfACpH/CYJBtGREgqSRIkSPRXvZgkn3xU4SZfkYgxyOsgEeipVjYO0L+H3q3LVoEZ1tXs7OUCnLneQtokdIMTqdKUFEC93FZsbLXrZXlOqLyGpPKpdvA2xpukB+os/hSjZ21iLd1TecyxGdSuVkEEyTJzrALBwSOFh1BpqtbSPVjMRzPIdKyhscVLGFT5C/ZX9K9+5k+Qn2V/St2HbOoZjK65ecnwzdFn+cVuuOMhnKoOiAwJaRMFtSecyY19FSiJxbm4KEygOy8VC9zJ8hPsr+lehgk5lUA+qk+pedaLmJ4snJiYgg6E8pHOJj1VQbF7Q3L6uHSCn/uKCFJk8DA8miIjXhMjqIC4A0sukDXBp4q6xAthgoKAE+dlgDvJAE6VntBsVbKq9sllbqcpEkSCCOcjXlHjUXZazdBZVZV4nzmFCjSWPhI01kwINY7QbQF26WUsViFzdO+B0H31q7NnFbcVJeiZ/J43BiB3XQfaij/AE02ik3ydP8A/wBH+WfaG/SnIVvH+0KaT9yzRRRUijUDaPn2f2n4qRU4VB2pzs/tFqcKIkTyoLrg2I0F0j7lb/Sap8FslXXNeJuEkmHLMOZEZSY0juq78rOmHwx7sSo+1auj9KrsPs57lx1RTAcyREANxddBzPP7+R4vasE8zQ2AmyeHJTg+AKVYsoohFVR3IAo0P0fEVqtXwqoNSSIARWcnLoYCAmBpr4irodgcG6zfsrdbmWctpp8XXTlz56eyLawSpfuokqEttkKiSJa06lYBJiRy151rgeyjhHEl+bN5flM41pRSXgnc3oHU22Ue18oHrrWLbXHFuCrMl8ZTEhlRkHIkSGYdabbG0FcKptXIclffEC+aG1YMeRy6QDzFLF666Yg3bYDFWvLlYwCHuc56EFBXVLAwgo1xNq2W6tzdnfhUuKr27NrKGIcElso1eGYNMEQpkc5h7cwuUW7mV4zuju4ALC9BVjGsBrdpBmA0I7qg7O7QGwjq2GbMrnc5SpXdOcwU3CBGVi65YOgXnM15u429fJ3r5UmRZXh4fi7yGJaSCYJI8NK3e9uXdatDr2UnyRH+53f27/gtU/be4y4q6yqWyEuQDEqLdkN0PJbrP6FarbySN/d7o/xCfbI/lWduT7pvG38Kl221rkJYWFGQk8g+fdz0NwVo4uDWlu9rerc4eSSbG37TDilWJgrDH0HhEEeNMOxXfD3RffOLSupO8leB03V4oHAZlAWxdJEgCy3Lr6fFAEe5/ebTgsDZREYIwVVYkZSDbvZkeWbLmBKgGR7wnmnOoz3IZSAbmW6nC6FiQty24HJMxIuXBOoJl/Ul7AXAD3WGRPa3xOtdKFZqq7P2WS3kIYIpi1vIz5OitBk5eQJ1IAnWSbWsg2LUJFIooorKwiuX+VFvf/8ALt/neuoVyjynXZxLDuW2PzN/Oo5Nh1W7dndCqTA4gMP5fyNP2ydsh7YUXHGWJYC3MDUq0JkUDUHhXQdJrl2CmHYEAIuYzMakKBp1JP3Gq+9t9s1xLi51dcsLwESPimCTz6zqPVWTE5+oVrCYWZ8ZeG2OvFP/AGl2xhsTi7e6YOER0LDLuzmkkDTj06gxzGsmIYtZGdAcyq0IZmUKqygnqRmyz9GqrspjLVtQLiWxlOYvcCliSdBr6hp3eNNe30tC5ZdAq27ymd2ABvFKnMYGsoxPed3W7mFuhW2LwMuHHjH4U1dq2oBJk9F1UCOhbKY7tAR6K037zPEsBOgELuz4ZJyk+KEnwmqu5bQAxckjkMuh9BB079e/pWqziSvmnnzGhB9KnRvXWXSOfuuS1jWbKbi7ZLJbHMSMuaVHoLcSDnKty51ZW8KuWHAuGS2YiNTE8tW5fGnnNQdjmblwkAEJyGgEsg5dNCfbVnXEx+JfG4MYa0XVwkDHjO4WtL4C2wIy5Z6oSP4SYP3emlrbdg2DDQQRKsORHh3GdCOlNdL/AG2A3FvvFzT0FTmH8K+yo8Fi3ueI3m7W2Lw7AzO3Skw+TF5W8fC1+D08CkLyWv8ADD6Fk/8AcFPortx/tVKTf0WaKKK3WigbV/8Aa/aL+NThULavK3+0T8wqbREk+Vxf7nZPycTaJ9jj+dIwwV87RIe9cQB8xdA8C2ssIjTlCx3n002eVfE3LiJh7S5oIu3OUjnu4k94Y+oUv4DarLh+NbhyswQuZdgzQA4+KYaeohTrpVWR7c2662Gl/Twl4c23WK0JHn83XQ77rfS2TYtspgo2JKgS8RlTiJJ00MGtVzYtxHFwXOJmCtl4QFZ0GUKZBAExMRlXnrKp2ddsXirAvj3uwg3azw7xMuSZ5kkM2nzY6c3vblwiw+U5W4YYdDnWDr41Ya8PGYLjxS5x4dr08woYte/Wke8zMqFhISSVIUtosAsCwJGvQQDVK5ln/aXP+49aijt8JeuvPMZ2VfsoQK9W7YVQFAAHIAQPUKgkkDhorLWkKDe2k4cBbYcE6nNlIUHKW4gAdZ4QSYEwKnhBMwJOhPWByE+s+2qvZymLvEvm2mYKzErCvmDA6CT6ACnU87K5iFVS7GFAzE6nT0DU1z8PMZHOaTdddL4FTPbWy9+SIf3e6fp/qf50yYzYBe+bodQrLldGt558ZLAdE5g+YKRfJ/t33LauK9q4+YhhlNrKNX85mcZdCvOra/5SWbS0lrNExnuXmEmBKWUmNPOBI8a7DYyWgEKu8+IkJh/sja1gsAzZ2UC3GeMpZQV97JHPJEnXmSTZYTZlu1JRACdC3NjHynMs3rNLeyO2d17ipewrIpIXeZlHEWCD3oksBJGs02g07sNN1qo8x2tZqu2jtbd3bNsAM11ogmIQAy3LUzAA6691T3cAEkwBqSdAAOpNc3w3aJNp4h7NosrOXBJVSm4tiLbgtqGJZmAHItqRAkTSkjic8EgaDfyXSGuACSYHUnlXmziFcSrBh3qQR7RXMtu7RbGYl1WMlu4tq2JIDS4Qs5Gp4iSNNPbNlZ7P4i3bZyoRxqHsOd6APDLF6NDlYkNqKp/qiXkNbYBomxv0Vl+EDGAudTjrXkU/1yHykH+9Xf8AL/IK6ps267WbbXQBcKKXC8sxUFonpM1yPttjRicS7WAXQ5YYkKDlWOEMQSJ66eE1YkIAF81VY0kOrkla7fYIVB0crm8d3Lc/SwqHuROaNe+rK9hvgQR5wLkGPjMQOX0VU+upLqsAEAg6ARI7/wCVX2PDGgUvaYKVuFwsbC2zV+qo7vL2fiKf0BubLBHnWgLi/wCWSj/9MtSXtOwARHxj+GproPk7TPYynVZZW9B1j76zMczAQpO1C2bC5+H+Uo2Ll9zCqxJ5ad/IydIkHXwqTaxJt3HS4RmQwSxZFBHoUtJPesQJ9Gm4Vti7hr2dhbusqBSAVKFlLcQKwwCyI8Z0184/apNyUaVUAW8ygkKEVRMjVgBB6TJHSqK+ekUaTaccVZbynNh4IuEG3CqeEFEK7xlDBdcxlkcQDFW1ohxmQh1+UhDD2jl665nd2jcbzmkSDl0CaaRkWABHOAJr2bttSWtPdRuggD0KXVwY6THqqnicI2ejdFWYMUYtKsLpYQ66cuZ6Ad5PIDxNI3avbC3nVLZlEniHJmPMjvAAAB9PQiomJxm8BV8TeYDUbwuynUaFSZBCyeUT1A1MO+tseYzMfpKFHXXzj4H1+GumGwTYXZrsrafFulGWqC6L5KTxXv2dr816uhCue+ScfDfUtfmv10IVfj/b6+6xJ+5ZooordRqDtbzU/aW/zip1QdseYv10/OKm0RJnbHYbjfYkOp4UAUqSdCFgMGHDxFo72PfSDjcQyk28wylrYVlzBvfcp81pDIQYI5g66RXWu1+Ge5gsQttS1wocijmWEEAeMiuW7HtvdY7wLmlUIjQLaGUSJYEzm1nrVOWFmbNSuYPCMneS4bDdMfZrbNmW4HU2zAULmbiB4nKSPQAY9Y0s9q9oQ9tkKm2CRxXmtoIDBjAkk8vCqIdmGvYnKl/cJcXMAFcgtbhWUKHVBwlTqDPF3VC2/sOzg7otm+7tka6496s5gDAVWS3mk66yY00NbsBYzK0aLV0MbH5Rw2Vjf7Q4dBLX7fqOb8s1W3+3uFGilrhPIKoH5yD91Mtns7sfd27lxEbMoZRibj3HhoIlLjGD6qsLHaDA2BGHsx4WbO7HtYKK1cGM/e4BZaHO/a0lIy7Uv3zmsbNuOejurxpy5qqnn8rrW/EYDagAuXxZw9hWQ3A5QErmXhWGchjy1Ya05f2tuv5mHC+Nx/8ASimftVE2omIxVtrb3QiMIIS2BPXUuWPMdI9VQjE4dp0NqQQyE04UEmdpLqGVdEjIrKxCGZVAXkjMVSVMqdJk9Kstk4hhvEK8OUZVVeTtdYPbhQA+WFMxMNqeVVeM7JYnDEHOhsmQSrrbjMILFL3ADGkgk0YoElWLSRmCHOyqA5DNlIyWjJA0D10P1sdWsuwI2EgI+t+lK5wuPN58ty0yHeZApzkzo5NxVAKAcBBnkwJHSrrD4H3Mr30tRdQwFtIttXXTPoGm4sZoNwiCJAiJTtmY73LcW5d0tvcLgmV4t2VMZhBB6wzannqALTtL2ntPbBVmDoHa2c6ZCSu7K5Uc5yVuNoQABmPgee2TPIXu56dFIcPoGR7H3Vh5TO2ipY9z2Wl7yy5HxbTDl6WB9k94qu8kmzhaS/jbxCIBu1ZjAhTN1iT0zBV9KtXP7S3MVfCzmu3nCgn5TmAT4CfYKue2e1LliyMCr+9JcMCBMWmdQMwiQTlbUElpM1ZDgXi/ous6AxQ/oW6OJ8Z300IrbTUdKI800jE4HfH3Kz4hiXuDKwstZzMAWt3XyZoZvNbNAJMgTNjaxiJfWzi724MAkXcqm40Roys9sHjktmzSwgAARxrAYy5buB0dldZgiJ4gVPMRqpYeui9eYQWZiBoAxJ00ECT3AeoVZEQuwsHsgudebw8zv9l9TKKVe03ZXCCxdfcKGynKQXXibRTwsPjEVQ+Tryio6W8NiGy3BCW7h5OOSqx6PGknRtNZMUxdpds4e9hrltMRaLEhQBcTnmHLXWPCsFvNcJ0EkE3dv019QkHss1rE4py9lWTKFtZhIC24XUHSSGU+o1abc2JhyCEOS6mi7u1aTigRvWyS45EwRMd9VHYnDblc7t566iPNIPED3kFY8CDXvGbQxG8yXR78QIEAArqVZTyVSJOuokzrUGKdiYcO3K23k6aXpw2/K57MY6SV7y8+HfXauuwFJZxFtnui2RDKSjTyDDzjPcAAZ7jXR+z+MtYWyFK3FRTJcoQCdJk/FJ+lA8aQ9jKQyX7g0e48z35AR+WfVTxgtpwhdF3ihiGyHiXLoWC/GA1kDXTkaqz4+SPJGW61Z6leqlndJh2M8rPU/hV1/wAn2LuM1xrdti7M5y3THGxbSdOv3VDv9gcSv/x3/ce233TXQ+yOLtiwALiBXdzaTMvmljAUA8i2YgDkGA6RTDVtrcwDtdV597qNFo9FwjEdnbiavbvIPp2nj7Q0++qm5s1ixyuNOUuV8ORIHj15+z6NioWL2JYu/CWbbnvZFJ9sTUsdxmxr1H+FG4Ru4V0K+fcNhLknNPgCvQAlmLiFEcIymSc3SDW5MOxmFOhI6HkYMRzE6SNK7LiPJ7g2Mi2yH6Lt/qmq9/JZYBm3duodfkES0SYyjUwuvWB3Vo8vJJACyI4a3Kr/ACVXBnvLIkW7UjqOK5Ej110Sqjs32at4O3lTidtblxvOc957hzgeJ6kk29bMFCikjg51hZooorZaKBtr4L95fzCtu0dpW7CG5euLbQQCzGBLEAD0kkD11q238C3q/EVE7YYU3MFfAEkLnA5ybRFwCPHLHrrB20WWiyAVX47t7aCnc27txiOE5RbWehJulTHoBpC2BhbqHMim7oA4QrmVtMyujEEEHunv5Gi3su3o1lmtgwRujCkHUHdsCnL6NSrVtra7y4tq4sqpcgo4DMFkgBgwBYTGXSa8/wD6g97q06bfPVeiih/TNOXjvsR/RVhi9rXc9hLVt7d1Ga45fJKoUe35skgsX0kAcLa6VGbZl9rxuly0gAl7jSInkSrQIPxcpBnvNar+O3eZVRgAddyq2lkSCc4V2nTnw9KqsdtZ2yhbNqOU3zcvHXuZy6k+lPZV1rcS4iUOytrmK60VRkdE62ltm+RV/Z3FuE3gZ+WVOJj+5blq2ttJVMC0wP0siH7DHe+xKqtl468EK3bJIkZczG1aAiIyQlo6iYBPnc9Kmo2JiLKqg6CxbgfayMn8QquMFA0291nyH+FsZ5nbCup+1+y2f2lYCUQRpxBHbQmJ99NnvHKam38HfdritiWCqwXghJ4VYwEClRxRq7cqov7JXRblw+VAWI3u7LBOOCVN2ZI6Be7SmjezdveLK32raRHsqFxyNNfPdbaOdolrbNnD4S2166rXGGi5nJZmPIT6iZPIA1Udm9sXL+8MJZBBKmzbTOAo1IZwSx6a/dXnyl4h7rLYt2ixtDfO86AEMoUDqSAfuHfELstjraMd7Is2iqXRDBhqsMeuXOQGUCYPpFXsJC10WeQWTz5KtPI7vMrNPuo3ae7cOIYXLouFQAGXRCCoIKanQzNVWbqO6J8Kte0u1xicU91RlQ5VQREKihRoDA5EwO+qlDAE6f8AjxqahwXtoZJY4WNkiuh5bitTdAfyV07ySdlgZxj6xmS0PHk7/io/e8KQO2t8ttHEz8W7cUegOxn75rp3Yrbu5wljDok3TmJN1siAszOVWAWdgCNAOh1qr7V9mcPbW7ir3vt+6cqiMtsM5ZmYICSSq5iCzHzV8KuxxnTReV/1PLinzS68gOQ25aJCXAWlCl3dbhALQAwAOqgroZy6nXr4VMtbIskZ2vpctqONFlLvIgZVbQnNHxhTJszs0LiW86rnvONWjzRq45zogY6D5PLrV4rs3aYpctozWxcjKrGSEJLEZfNGVWHKf52DKw5mN3GnlarRY3GyNzB+jrNaaA8rGnlqtnZ3svakMzkEDQNuromdGAuWyo06FTr1pzwdkgFLl8lQjOodBeVimrLuCCZyaxaKeaYWue9p9hXsKFv4ci7h2y5TbY3cpIbN74igMoK6MQPPAir3sjicS5RxYcPxC2zHICxhGKMQQSqO58IJ1iK5rXy57OyjlPeauNnzXnCbRw2JxAG7OFzSi3LBUWrlxyMjtbki2SNNJJZgC+gm52rtK0Vw6XFuLu9LhC5mUqmUI5glrfExLQVMjXUxZ4TYVsON/YsYa6Rw3EyHM3QLfKBlbvJGbXhJOoVu0+H9zYlQHYs6AneecXGjjxGikESCCdTBq5JI2g5pulHgcMJ5DG81Y5cVX7Z7Nqxa8mLWGYsi5TAJMkWhbZo16Ko8azsjHXLDghWhh74sgkv1ddANY837zWk4zz4GUkAkySSASTxHWBzjppWkuecmufNknsFte/D0XpsJ2eQHNldf8V9/qmPZu0VZbhNsFXcmGHcqqZUj5Sk1YbL7T3rbMLV2UGQbq+C4UsSpVXBzgeawksIOgiBSrhcewMauO4an2nQes1Lw9oXMzb0QYDm20gFSCirGjEAtLHqRocoAgkmEDQ0Oqq89B9xp1UWJwrAA0i12LZOPN60lxlyEgyszBBKmDAkSDBgSI0FTK535PiXxVx94zqqZFzZdAuQBRkVQFGnDGhk9TXRK6MMglbmC8zPEYnlpRRRRUqhRWKzWKIs0UUURQdt/AP8A761NIqFtr4C56KmiiLkWHw+6Nyxr7xce0J55VM2j67TWz66sL9nNhbyjmUePTlMffFbu1uG3e0HI5XrKXP3rRa25H7ps/dW7Zo4R3TXksSzusS4DnfrqvSRv7zDtJ+cFSYXBjEM7SFBKtzcnitoZADLGkDmeVMOz9k21+M/oUrb9ptBWP7xNLGw7htkr8hVX/ltctfhbFNFm8CJFZMzmOy8tFq+PMAVvxGBto1pltqDvRxADNxJcXVuZ87vqypa2ziLoyZIyBlJOkhhdthefMEM32fGrjCYxsi7wDPlGfL5uaOKJ6TNT94C0ElViwhS7lvMCp6gj2iKpsMpOU/KtWifSAwP4CrO9iuBip1AJHpgx99IuNtYhlD5y9vIoC5ivDqTn3YAzajUgr9TrLGxkp7suAviVo4ujBeBdKy2yLIb4m/aABm4oEktlnSFzGY0qm2J2WV3Zrp97f4RACM5BkHwnqeoAAiJqR2bxVp1usMgK8ItymaZ4nIQkRoAD9apyXCDINVcZI/CSmKN90N1awwGJhzObVlU+0exlmyXuXGvNaJlDZCHLMAIVKmDOuYnKfo8q94DsSmdYW608Si62HUMBBACW3YuWGoUm2CJ4gTTDbx46iPRWWsI6tbtAG9dVlthREEjRzHmhSQxbpA6kVPhu1HOyxuZZ581vI7Esaf8AddXK9EbfxrGwjOReTPotu0iidZzvdZjaAIgkQwJjQ8l/bz33h8QYSAbfEu6Iks2RhwZ+FPOckiYPSo3aXFXLOOv+6CiySSwRSWUwLbARxAqACOpBHPUTsCxVC1lmynS4iMDz6hX4MQpHxXGcajMTAr1zKYLAC8tIO80JKvuy7TbDMIZhMH4o+KgnllWBHeCeda+31xLWGS4BlYtuiVXzkZWLoSORIWQeehA84g1ezdqG3CtxLBKuunmmCCh4kbvU8iCJ0qNtzaZxQRGuLasSt1blwQxIU6Ip0YjM3PkY0MV5vCtlbiskg1u/7+q7mJLe67yM6cPnko+zsVbw9h7jBWvMM5kZozEgEgclAXKJIkiJ1NM/k5w9xbGe67NcYLBcksLYUBEE+aNM0DQFvCkTa2DNsCzAXOywsuX4o+EYmHbzZOXTMFUwpro2zbm7cd0ZfV0rbtTGgBmQ6OJ9B+T/AAmHwpZB4hqf6+FW+2sYVtFyAVUg3QQDNvk+h+SDn/cI60l9q7SWzba2oe1nC3sM0FIYgB7IbS03SVhSSpIImn3Rh3g9DyIPQ1zztjhhh2XDvG6uRu3JYkJmA3ZA+bIENqSpURIJMUDpTI1zOevT59VFmjjBL/h+eirXwGHR3fIjPyLOM6J0C20j3x+mgHXlqKh2dhsuZ0ssTm4smWMuUxNpV55o1UwBIjWRsxuzyC6ZSSA0EZQFhoW2w5o7cLEawOetbrG0XRyLdxQQSIZlB0JHJ+FhPVSQeleolbGWZBsfLX7rz7sXiYJGzgXR1109xuq5rrNIk6c1CmdO8QWpg2fYUbtnXNbtm2u7Ak3MpBcBfkhDr0010qNiNtYgyjzDcMiGWG0PEhIHPrFS9mYNipuuG3SkMyoC2ZSSYuOh97WIOXmZ1iTXDmgEbhkbdAnb0PM7HqvRxdrHHRWRk8VDiTprXqOnVNfk6vZ3xLbvJB83hjjuXm0ymOWXl1BFO9Jnk1tEW7kiPg9BHzYJGmnnM1OdWMMbiB56+uqp4n/lICrNtbfTDKSwZiBJVACQCYBMkACdNT0PcYqP7bsLjI2DuyoDEK9hm1y6KucC43EAVQsRppxLmj9ssKvui1cLFWNq4pZGZbiorLLWCkMbo3miCcwkQxAFK2A2ZbJt28t5raBsge6z2kRlZmvgZyDeZA82zKqG184bywtA0Uup4DHpetrctmVaY0IOhIIKmCpBBBB1BBBrfUHYWGyYe0sknLJLGSS/ESTpqST0FTqKMrNFFFFhQts/AXPqn8KlpyHoqNtce8XPqn8K32Twr6B+FESd5RbENhLvc72T6LqZh/HZUeuoOzTw+umHt/hC+BulFLPbKXVCgkk2nVyABqSVDCPGlrZV0MpykGDBjp4HuPga8/2pHUrX8x7Ls4J9wlvIqjQZcTdH0r49l/OPuu/fVhbuleRqFtC2Ri7hAJi5mMa8N3DoZ9GdBrW2wt28cthC/QlFzx6XJFtPWx9FUJInSSeELoRva2O3KbjMfNpwRrlJEd66j7wK3vt2yATvAfQQfUTyHrIqTgvJ69zXEuAPkKc7eskC2voCN6aadl9l8Ph4Nu0Mw0DtLuPQzSV9AgV0IezXuAzmlz5sXED4NUqYdcTejc2GCkiXuCFjv4is/u5xVdhdmXlsq9t1Z85t7tiUJyASVcAjoTBHrFdQIrknaLFNZ3h3rW1t4tipVVeGub7zlIBKFAwOVgeWhirM2Bja3KG2Tfr9NfRRwTySEgeS0HEMbjZ0KvvATJQ6PaCHVCQeJEr1fx6ry1Phy9ZqtvbQW4t1le22W1n4GYn3u4rksrKGXT+dVGO25bVSFaWMhZByz4kgD1VyGYKSVwGU3tXLqu9A1lGyrK5t0FvOzQYOXzAfpFfwEn0c6aezXaVbCMFtC5deIcsACfE8wg55RJBJ5zmrkCY0ghlYlgIBBmAJgS3DEk6ePKmDs5tpnvrZNphdbzWtlRynmsxrB7uXKvYYfs3DYdv/AG5/Nvmq4XaX6xxzCizkOHXn6/RNXavYT4s753Zry6aDTdySURJgESSNZJkE66R9gbbFldyeKZfKcrZiOckglLXLMCA2sQswbjZ3aVsssourA4k4XE8syHrHflqi25tZCL7gku77vWQQsBlUDooVgdOZJOpNY7Qldh4gWN1JocteJ6Lz/ehoLidlB2vtfPf+U5YtccgDMWGUjKNAMsCOkDrJLHhdrZxleD3hwCD7edc6wTeZ+7TSbZNu4RzVGIjnIUxHrryWOw7XABx158bVfD4qV7iL47Kzxmy7Vq8uJCFkgAKp4Ufkja6KmsdymDEHTxg9sEYghnzZufcrD4inuidO8c9YrfsHaSlFQkMpGUHmDpEGfZFLmNvHCYgMgBCO27DDMvXISOuUDT0DnVzsqFuLEmFxAJeG+F3kDp0onXnt16ru0JW924HQGiPL5suk4bbwt2yxIydLjnLbHhmPnn6KZm8BzpZ2r2o311IAUSStxhN3ORlBU+bZGViABOWSZLa0kY/G3LzG7cZnflmYk8/uUdIEDkKnbMuGU1jMWViY5MpZpnwX1eEV6rC9kx4OE2bIG/JUZ8dJPOwNFNLqOup8r4dVbqCgFx4C6hAOQAZSY75Ikk6nqe6btTs+590PaGe3auspVgHkF2A4ObcgOEzqNDWcDsi7i4TMBYRZe4ywEB4ic0iZQDKp11LEhcuaXexf90bMeC62YiGBZzpLAiRDyQPQecRzO1Zo6Zm35eelff6Ls9mNfG57WHT+rJ9lUe57LCRZ3dxAScmojISNAA88tCoPdPOnHZuzMTgcM99WVFAkYe6GeRwjidWm2xgaDMB4kmNW2gDawDFRnNp1ZoEkKqrBPMiTy8ab+1Gz3vYW5btxnOUgExOV1YiTykKR66qYeExufRJoaanjr9VNiHtfkscTy50dfotHZW2pW5eCKjXW41TRc1sZJA79NT1gd1XtVXZzAPZs5X0Jd3iQYzsTEjTx68+dWtX4i4sbm3oX1XOkrOa2tLnbSyd3buAqAj8TtoUDKQHtseFHDhIZuHUzoTXP9nYDO4UjRp3aqYLvdbI13ISc1qTnZTJDZi05jHYiK12sKizlRVnnlAHtipQUDqWwUVmsVhaLNFFFEUbaQ95ufVP4V7wh4E+qPwFYx/wb/VP4VjAH3q39RfwFEUiq3aPZ2xfIa5bBccnUlLg9FxCGjwmrKisEXusgkbJcw3YTDrda5cL3ywUBb5DKoSY4QAHPEeJ8x8aYUtgAAAADQAaAegdK9UUDQ3YLJcTuUUUUVlaorlPbTZitiL4KZiTOis0LkRy3DqkE+cOXorq1KW0ve9qWW6OoHtFxPx3dVMUzM1uteIaj0/tW8JIWPJHI/wAa/wBLlOy8GFuGHGW5bdIbnDr8VlGW4NOYgidVqDa2CWAzssEAwvGdQDryVfWZ8DXZe0XYK3ezXLB3N06mB725+mg5E/KWD1OblSJZ2fa/4bjL93MWWEtZSYVrirlYgR8ZtSdIHKajBxTZSGu/cBr0/vX8rvw49r2F9m9BWl67apcbF4fD+aoZhodZjpDPz59FgeFN3k37I7zG38Wy5baMy2xEAuQVOUfJUFv3n8K5tgsHvboTMqKslmbQZspbWe4ch1JArvnk7f8AuhHyb1we1s/+qrXcNw8ujiSWmyT5hQ9pP7uOhufzftXqlnFbBm1bdNGCLMEg+aORGopX2zsnOczWwbgEBhwMwHRoIV+vMda6baw0W18JB/dJX+VU2MwgBgiVJrsxvDhTha8ZNHvS47gjwW/qr+AroeysP7xcI84q2X0lSF++PbSKbfEQwywSI5Rryq1s4h2WM7aeYJMAjzTpA9fOuDiuwp8TlDXADfjarRubhXuc/ZesHsC891reUglsq3MrQCh4hwzErOjeGvWsdpdnrae1bW6LpAIMDlkMQXGjGWIgAgZYzEzEzaW2lUF7AZN8qm6xdi7aTlYknIvPlqdZIkiqDflmR2kgcExwjLrlXpIDDT0V18JE1s4c53iO66GKxWaMxsbQA005aD5srTD7Nz27nEFVVyuzDhUmGBn5RIXKoBJI6cxD2RaFw21clAbiZjpKhnCPodNFZuemlN/YTYIxb3bdxyERluZZ+LcGU5ByUlkILmSAQBEzUHsns5d818iEzubK9BxnKT6OQ9E1Ji8czCtlfKfIDz4Ae6r4bCOxMcTYhtRJ/wDRPtS6C4ZMO9nD2kFtkdQLjOHYuCC7sAeJiZMgnv7gm2cRbOGuG8HZyrbgBVZQ0K5uMS3DlLCM0cpGYwA4Jj+UikjDopsXs5GUvlRe992kE/VEkdBBPdXiG40zHO7WttNrXrI4crS0aXSbMVg2uJgGRWZSCDlBIU3GRtYHCAAdTpw0+VU9lmnC2/3h7HYVbV34WgDMONey5UzyTlPC/e0UUUVOoEUUUURFYrNYoizRRRRFpxg97f6p/CvGz/gbf1F/KK24kcDeg1p2WfebX1F/AURSqKKKIiiiiiIooooiKVu2eHIbD3wPg24j4ArcH32z7aaa1YnCrcUq6hlPMHUaa1HIzO0hbxvyOtbK5dsvY9+6lwWGg27gJWQJzWyms6HQEQflGuo1Q9l9hPhzfLkHePKwZ4RME6CCSTp6K0kYXPaeqlikDGO+iTMJ5OLuW624t2rhS5l+DLM7LoAFlEBMcRmBIy6zTl2L2U+HwxW4CrM7vB5gE5UmOpRVJHjTBQa3bGAb+fNFG+VzhRVDYIIYdz3B7Lj1UbXgKV6nl4eNWuKV7LXCbbNbZi4a3LFcwBYOg4vOkyubnrFUuPuC4ouKwYHqpke0VfhNqpKFy3G2oxNwHo2vprQCbdwGCEYmD00MR6tPbU3FtOMvnmAx+4wfwqZtfY+XBoWcvdQgkJ5qgsUcuT1JOgGuk6iSOoZMgjPzguYYu8llYRpp7Fedk4IXA9thwI8sAwBZGO8UDThHNSxMCD1gG07T9mrpwXuhoS1ZKizaUFVCOyoxVT5qyVOY8TxJgQK3eTVFfGKrjMGssYPLNYdCsjrpdf2Vc+U/FYo5rJi3hbgUbwqCpIIYh3+JqI1iek1QlPdz0OB/jdXMHT4Q/id+uxSd2X24+GvW7iQSwNlgTAIuDhJPhcW2fb31ptYy9h7dlAhJyQYGbiDspHODqB1HpqR2Y2Y/urDo9skb5CZEqVUhmM6qRAJp/wCyuBt+6rqG2h3bXgoKg5cl/MuWfN4bikR3iq3awiklYCLB96dSn7IMsML60IOmnCwUsWdpXkfdXrbWrgEwTA9MNB9YzD6VWHZrsv71fv3ZKqjlA0RnFsKzAeGQH631adu2OHVsDiCwByWndSfisiEhgehBHOo3ZRRdwj2m80NctnvytxR4aPFcOHBMgn8OxF10r7ruPxhkh21vVSex5/ulv9/87VdVE2Vs1bFpbSklV5FokySSTAA5nuqXXSjblYGngFzZHBzyRzRRRRW60RRRRREVis1iiLNFFFEXi95p9BqNsn4C19RfwqVc5H0VE2QfeLf1R91EU2iiiiIooooiKKKKIiiiiiIooooiKKKKIiqraPZy1dJYTbc83twCfrqQVf8AeBPcRVrWDWQa2RfOFh5u3iTPnmYidSZjpXQu1WwRb2fdu3dGYpu0HIMzqS7/ACngHwHidRz6wsX7q9ZcesEinnygdobd7A4RbbBszAuBMgpaBIM/tAa7EoJMTRsfwuc2hLOeVH+D9lC8lyzjrXhZvn+KyP512JlB51yDyT3VXGNmME2yiaGCWZXInkDFuda7BVLGm53fT2UuBblgaOvuVDwmxrFpi1qzbtseZREUn0lRXq3s22txroQC44hmHMxA19SqP3R3VKoqmrtlUXbqf+G4wASTYuDTXzlIn1TPqrx2LskWXY8rl12X6oy2wfQckg9xFX5FCrAgcq0LLeH8gR619lsH+EtWaKKK3WiKKKKIiiiiiIrFZrFEWaKKKIvL8jUPY3wKev7mNTW5VXbNvhLYVgwILSMrHmxPQd1EVlRUf3cvc32H/Sse7h3P9hv0oik0VG92/Qf7NHu3/Df2D9aIpNFRvdh+bf2D9az7rPzT/wAP9VEUiio/upvmn9qf1Vj3S3zTe1f1oik0VG37/N/xCjfXPmx9sfpRFJoqNvrnzY+3/wDmjeXPkL9s/wBNEUmio+e58lPtH+msZrvcntP6URI/aHsC7Ym5fsWrLi4ZKsTbYMRxGcrBgTr36nnWnb3k3u3bdgWzbzoDvOJlGZo83hMgAKvIHh8Yp+99+h/FRF3vT2N+tSCV4qjssEA3Y3S/2N7Erg0DOQ97XiEwJ+TPMxpMDTQAay01Gy3e9Pst/VRkufLT7J/qrRzi42UAAFBSaKj7u58tfsn+qsbm584Psj9awsqTRUbcP87/AArR7nf50/ZX9KIpNFR/czfOt7E/Sse5W+df+H9KIpNFRvch+cf+H9KPcf8AiP7aIpNFRvcX03+0aPcQ+W/22oik1g1H9wj5T/bb9a2WsOF5T6yT+Joi20UUURFYFZooiKKKKIiiiiiIooooiKKKKIiiiiiIooooiKKKKIiiiiiIooooiKKKKIiiiiiIooooiKKKKIiiiiiIooooiKKKKI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6398" name="AutoShape 14" descr="data:image/jpeg;base64,/9j/4AAQSkZJRgABAQAAAQABAAD/2wCEAAkGBhQSERQUEhIWFRQWGRsXFRYUGBUYGBwYFRkYGBcXFhcXHSYeFxwkGRcWHy8gJCcqLCwsFx4xNTAqNSYrLCkBCQoKDgwOGg8PGjUkHyUqMi8yKjQsLDAsLCwsNC8sLDQtNCw0LCoqLCwuKSwtLC8sLCwsKS8sLC0vLCwvLCwsLP/AABEIAMMBAwMBIgACEQEDEQH/xAAcAAACAgMBAQAAAAAAAAAAAAAABgQFAQMHAgj/xABLEAACAQIDBQMFDQUGBQUBAAABAhEAAwQSIQUTIjFBBlFhBzJxgZEUIzNCUlNicpKhsbLRc4KiwdIWJGODwvAVk6Oz4RdDRMPiNP/EABsBAQACAwEBAAAAAAAAAAAAAAADBAECBQYH/8QAMxEAAQQABAMHAwQBBQAAAAAAAQACAxEEEiExQVFxBRMiYZGx8IHR4RQyocHxFSMzYrL/2gAMAwEAAhEDEQA/AO40VFxN8i5bXoxM+pSR+FSMnifaaIvVFecnp9poyen2miL1RXndj/ZNG7H+5oi9UV53Y7qN2O6iL1RNed2O4UZB3CiLM0Zh31jIO4UZB3URGcd4o3g7x7azFZiiLzvB3ijeDvr1RRF53g76N4K9UURec4/2DRvPT7DXqqvaXaaxh3yXXKtAaAlxtCSAZVSOhrBIG6yATsrLP6fYaM/p9hqhbt1hB8dz6Ld3+a1qbt9hv8X/AJbVr3jOYW3du5Jjz+B9lGfwNLR8oWG+Td/5Z/WvJ8ouG+Td+wP5tTvGcx6rPdv5Jnz+B+6jP4H7v1pVPlJw/wAi77Lf9deG8peH6W7v/RH/ANlY71nNO6fyTbm8D91GY934Uof+pdn5q57bX9dZ/wDUuz81c+1a/qp3rOad0/km7Me77xRJ7vvpPPlMs/NP62tf1V6HlNsfNv8Aatf1071nNO6fyTdJ7vv/APFZFVuwdvpi0ZkVlytlIbLzyq2mUkEQwqyFbggiwtCKNFZooorKwoON+FsfWb8jVOqDj/hLH1z+RqnURFFI3lN7QYjDHCjDOVNx2VgAhnRQoJdWjUnUUuPjNqvzeP8ANYf9tVqN0gaaUjYyRa65RXGL2MxoMPjVDfJF/Es/oCJczH1CvdnZuMuAMcVIYA8RxPI94a4CPXWnfBbd15rslYmuQf2avHniB6lc/mc1rv8AZUAZrmIgd+7TryAkGfRTvhyTuvNdhe+o5sB6SBUK92gwyefibK/WuWx+JrmWE7Cs/mLdYa65LNsac9XVTzHQGvY7Nbm6UfOpyswIuNBy5JggKCPfF1gazWTIauk7sc11DAbUtXwTZupcAOUm2wYAxMEjwI9tSqSPJQxOFulmLHfMAWJJhVUDU+Fb9ubSxDX7lu3fw9m0kAm8GkllB5Bhm+PpI5da3zgCytMmpCZl2paLm2LtveDmmdcw9KzIqVNc7xFhLy5buMN0A8rGFtKuk6S4I1BTr08asexoS1eNq0buRkbhusrcdk28zKF0WUvW5j5OuupyHAmlu6IhuZOdFFFbKFFFFFERXNfKKs4nmR72nLT4zV0qua+UdoxP+Xb/ADvUcgsfUKSM1Z8il6zg83JSYBJ846ASSfACpH/CYJBtGREgqSRIkSPRXvZgkn3xU4SZfkYgxyOsgEeipVjYO0L+H3q3LVoEZ1tXs7OUCnLneQtokdIMTqdKUFEC93FZsbLXrZXlOqLyGpPKpdvA2xpukB+os/hSjZ21iLd1TecyxGdSuVkEEyTJzrALBwSOFh1BpqtbSPVjMRzPIdKyhscVLGFT5C/ZX9K9+5k+Qn2V/St2HbOoZjK65ecnwzdFn+cVuuOMhnKoOiAwJaRMFtSecyY19FSiJxbm4KEygOy8VC9zJ8hPsr+lehgk5lUA+qk+pedaLmJ4snJiYgg6E8pHOJj1VQbF7Q3L6uHSCn/uKCFJk8DA8miIjXhMjqIC4A0sukDXBp4q6xAthgoKAE+dlgDvJAE6VntBsVbKq9sllbqcpEkSCCOcjXlHjUXZazdBZVZV4nzmFCjSWPhI01kwINY7QbQF26WUsViFzdO+B0H31q7NnFbcVJeiZ/J43BiB3XQfaij/AE02ik3ydP8A/wBH+WfaG/SnIVvH+0KaT9yzRRRUijUDaPn2f2n4qRU4VB2pzs/tFqcKIkTyoLrg2I0F0j7lb/Sap8FslXXNeJuEkmHLMOZEZSY0juq78rOmHwx7sSo+1auj9KrsPs57lx1RTAcyREANxddBzPP7+R4vasE8zQ2AmyeHJTg+AKVYsoohFVR3IAo0P0fEVqtXwqoNSSIARWcnLoYCAmBpr4irodgcG6zfsrdbmWctpp8XXTlz56eyLawSpfuokqEttkKiSJa06lYBJiRy151rgeyjhHEl+bN5flM41pRSXgnc3oHU22Ue18oHrrWLbXHFuCrMl8ZTEhlRkHIkSGYdabbG0FcKptXIclffEC+aG1YMeRy6QDzFLF666Yg3bYDFWvLlYwCHuc56EFBXVLAwgo1xNq2W6tzdnfhUuKr27NrKGIcElso1eGYNMEQpkc5h7cwuUW7mV4zuju4ALC9BVjGsBrdpBmA0I7qg7O7QGwjq2GbMrnc5SpXdOcwU3CBGVi65YOgXnM15u429fJ3r5UmRZXh4fi7yGJaSCYJI8NK3e9uXdatDr2UnyRH+53f27/gtU/be4y4q6yqWyEuQDEqLdkN0PJbrP6FarbySN/d7o/xCfbI/lWduT7pvG38Kl221rkJYWFGQk8g+fdz0NwVo4uDWlu9rerc4eSSbG37TDilWJgrDH0HhEEeNMOxXfD3RffOLSupO8leB03V4oHAZlAWxdJEgCy3Lr6fFAEe5/ebTgsDZREYIwVVYkZSDbvZkeWbLmBKgGR7wnmnOoz3IZSAbmW6nC6FiQty24HJMxIuXBOoJl/Ul7AXAD3WGRPa3xOtdKFZqq7P2WS3kIYIpi1vIz5OitBk5eQJ1IAnWSbWsg2LUJFIooorKwiuX+VFvf/8ALt/neuoVyjynXZxLDuW2PzN/Oo5Nh1W7dndCqTA4gMP5fyNP2ydsh7YUXHGWJYC3MDUq0JkUDUHhXQdJrl2CmHYEAIuYzMakKBp1JP3Gq+9t9s1xLi51dcsLwESPimCTz6zqPVWTE5+oVrCYWZ8ZeG2OvFP/AGl2xhsTi7e6YOER0LDLuzmkkDTj06gxzGsmIYtZGdAcyq0IZmUKqygnqRmyz9GqrspjLVtQLiWxlOYvcCliSdBr6hp3eNNe30tC5ZdAq27ymd2ABvFKnMYGsoxPed3W7mFuhW2LwMuHHjH4U1dq2oBJk9F1UCOhbKY7tAR6K037zPEsBOgELuz4ZJyk+KEnwmqu5bQAxckjkMuh9BB079e/pWqziSvmnnzGhB9KnRvXWXSOfuuS1jWbKbi7ZLJbHMSMuaVHoLcSDnKty51ZW8KuWHAuGS2YiNTE8tW5fGnnNQdjmblwkAEJyGgEsg5dNCfbVnXEx+JfG4MYa0XVwkDHjO4WtL4C2wIy5Z6oSP4SYP3emlrbdg2DDQQRKsORHh3GdCOlNdL/AG2A3FvvFzT0FTmH8K+yo8Fi3ueI3m7W2Lw7AzO3Skw+TF5W8fC1+D08CkLyWv8ADD6Fk/8AcFPortx/tVKTf0WaKKK3WigbV/8Aa/aL+NThULavK3+0T8wqbREk+Vxf7nZPycTaJ9jj+dIwwV87RIe9cQB8xdA8C2ssIjTlCx3n002eVfE3LiJh7S5oIu3OUjnu4k94Y+oUv4DarLh+NbhyswQuZdgzQA4+KYaeohTrpVWR7c2662Gl/Twl4c23WK0JHn83XQ77rfS2TYtspgo2JKgS8RlTiJJ00MGtVzYtxHFwXOJmCtl4QFZ0GUKZBAExMRlXnrKp2ddsXirAvj3uwg3azw7xMuSZ5kkM2nzY6c3vblwiw+U5W4YYdDnWDr41Ya8PGYLjxS5x4dr08woYte/Wke8zMqFhISSVIUtosAsCwJGvQQDVK5ln/aXP+49aijt8JeuvPMZ2VfsoQK9W7YVQFAAHIAQPUKgkkDhorLWkKDe2k4cBbYcE6nNlIUHKW4gAdZ4QSYEwKnhBMwJOhPWByE+s+2qvZymLvEvm2mYKzErCvmDA6CT6ACnU87K5iFVS7GFAzE6nT0DU1z8PMZHOaTdddL4FTPbWy9+SIf3e6fp/qf50yYzYBe+bodQrLldGt558ZLAdE5g+YKRfJ/t33LauK9q4+YhhlNrKNX85mcZdCvOra/5SWbS0lrNExnuXmEmBKWUmNPOBI8a7DYyWgEKu8+IkJh/sja1gsAzZ2UC3GeMpZQV97JHPJEnXmSTZYTZlu1JRACdC3NjHynMs3rNLeyO2d17ipewrIpIXeZlHEWCD3oksBJGs02g07sNN1qo8x2tZqu2jtbd3bNsAM11ogmIQAy3LUzAA6691T3cAEkwBqSdAAOpNc3w3aJNp4h7NosrOXBJVSm4tiLbgtqGJZmAHItqRAkTSkjic8EgaDfyXSGuACSYHUnlXmziFcSrBh3qQR7RXMtu7RbGYl1WMlu4tq2JIDS4Qs5Gp4iSNNPbNlZ7P4i3bZyoRxqHsOd6APDLF6NDlYkNqKp/qiXkNbYBomxv0Vl+EDGAudTjrXkU/1yHykH+9Xf8AL/IK6ps267WbbXQBcKKXC8sxUFonpM1yPttjRicS7WAXQ5YYkKDlWOEMQSJ66eE1YkIAF81VY0kOrkla7fYIVB0crm8d3Lc/SwqHuROaNe+rK9hvgQR5wLkGPjMQOX0VU+upLqsAEAg6ARI7/wCVX2PDGgUvaYKVuFwsbC2zV+qo7vL2fiKf0BubLBHnWgLi/wCWSj/9MtSXtOwARHxj+GproPk7TPYynVZZW9B1j76zMczAQpO1C2bC5+H+Uo2Ll9zCqxJ5ad/IydIkHXwqTaxJt3HS4RmQwSxZFBHoUtJPesQJ9Gm4Vti7hr2dhbusqBSAVKFlLcQKwwCyI8Z0184/apNyUaVUAW8ygkKEVRMjVgBB6TJHSqK+ekUaTaccVZbynNh4IuEG3CqeEFEK7xlDBdcxlkcQDFW1ohxmQh1+UhDD2jl665nd2jcbzmkSDl0CaaRkWABHOAJr2bttSWtPdRuggD0KXVwY6THqqnicI2ejdFWYMUYtKsLpYQ66cuZ6Ad5PIDxNI3avbC3nVLZlEniHJmPMjvAAAB9PQiomJxm8BV8TeYDUbwuynUaFSZBCyeUT1A1MO+tseYzMfpKFHXXzj4H1+GumGwTYXZrsrafFulGWqC6L5KTxXv2dr816uhCue+ScfDfUtfmv10IVfj/b6+6xJ+5ZooordRqDtbzU/aW/zip1QdseYv10/OKm0RJnbHYbjfYkOp4UAUqSdCFgMGHDxFo72PfSDjcQyk28wylrYVlzBvfcp81pDIQYI5g66RXWu1+Ge5gsQttS1wocijmWEEAeMiuW7HtvdY7wLmlUIjQLaGUSJYEzm1nrVOWFmbNSuYPCMneS4bDdMfZrbNmW4HU2zAULmbiB4nKSPQAY9Y0s9q9oQ9tkKm2CRxXmtoIDBjAkk8vCqIdmGvYnKl/cJcXMAFcgtbhWUKHVBwlTqDPF3VC2/sOzg7otm+7tka6496s5gDAVWS3mk66yY00NbsBYzK0aLV0MbH5Rw2Vjf7Q4dBLX7fqOb8s1W3+3uFGilrhPIKoH5yD91Mtns7sfd27lxEbMoZRibj3HhoIlLjGD6qsLHaDA2BGHsx4WbO7HtYKK1cGM/e4BZaHO/a0lIy7Uv3zmsbNuOejurxpy5qqnn8rrW/EYDagAuXxZw9hWQ3A5QErmXhWGchjy1Ya05f2tuv5mHC+Nx/8ASimftVE2omIxVtrb3QiMIIS2BPXUuWPMdI9VQjE4dp0NqQQyE04UEmdpLqGVdEjIrKxCGZVAXkjMVSVMqdJk9Kstk4hhvEK8OUZVVeTtdYPbhQA+WFMxMNqeVVeM7JYnDEHOhsmQSrrbjMILFL3ADGkgk0YoElWLSRmCHOyqA5DNlIyWjJA0D10P1sdWsuwI2EgI+t+lK5wuPN58ty0yHeZApzkzo5NxVAKAcBBnkwJHSrrD4H3Mr30tRdQwFtIttXXTPoGm4sZoNwiCJAiJTtmY73LcW5d0tvcLgmV4t2VMZhBB6wzannqALTtL2ntPbBVmDoHa2c6ZCSu7K5Uc5yVuNoQABmPgee2TPIXu56dFIcPoGR7H3Vh5TO2ipY9z2Wl7yy5HxbTDl6WB9k94qu8kmzhaS/jbxCIBu1ZjAhTN1iT0zBV9KtXP7S3MVfCzmu3nCgn5TmAT4CfYKue2e1LliyMCr+9JcMCBMWmdQMwiQTlbUElpM1ZDgXi/ous6AxQ/oW6OJ8Z300IrbTUdKI800jE4HfH3Kz4hiXuDKwstZzMAWt3XyZoZvNbNAJMgTNjaxiJfWzi724MAkXcqm40Roys9sHjktmzSwgAARxrAYy5buB0dldZgiJ4gVPMRqpYeui9eYQWZiBoAxJ00ECT3AeoVZEQuwsHsgudebw8zv9l9TKKVe03ZXCCxdfcKGynKQXXibRTwsPjEVQ+Tryio6W8NiGy3BCW7h5OOSqx6PGknRtNZMUxdpds4e9hrltMRaLEhQBcTnmHLXWPCsFvNcJ0EkE3dv019QkHss1rE4py9lWTKFtZhIC24XUHSSGU+o1abc2JhyCEOS6mi7u1aTigRvWyS45EwRMd9VHYnDblc7t566iPNIPED3kFY8CDXvGbQxG8yXR78QIEAArqVZTyVSJOuokzrUGKdiYcO3K23k6aXpw2/K57MY6SV7y8+HfXauuwFJZxFtnui2RDKSjTyDDzjPcAAZ7jXR+z+MtYWyFK3FRTJcoQCdJk/FJ+lA8aQ9jKQyX7g0e48z35AR+WfVTxgtpwhdF3ihiGyHiXLoWC/GA1kDXTkaqz4+SPJGW61Z6leqlndJh2M8rPU/hV1/wAn2LuM1xrdti7M5y3THGxbSdOv3VDv9gcSv/x3/ce233TXQ+yOLtiwALiBXdzaTMvmljAUA8i2YgDkGA6RTDVtrcwDtdV597qNFo9FwjEdnbiavbvIPp2nj7Q0++qm5s1ixyuNOUuV8ORIHj15+z6NioWL2JYu/CWbbnvZFJ9sTUsdxmxr1H+FG4Ru4V0K+fcNhLknNPgCvQAlmLiFEcIymSc3SDW5MOxmFOhI6HkYMRzE6SNK7LiPJ7g2Mi2yH6Lt/qmq9/JZYBm3duodfkES0SYyjUwuvWB3Vo8vJJACyI4a3Kr/ACVXBnvLIkW7UjqOK5Ej110Sqjs32at4O3lTidtblxvOc957hzgeJ6kk29bMFCikjg51hZooorZaKBtr4L95fzCtu0dpW7CG5euLbQQCzGBLEAD0kkD11q238C3q/EVE7YYU3MFfAEkLnA5ybRFwCPHLHrrB20WWiyAVX47t7aCnc27txiOE5RbWehJulTHoBpC2BhbqHMim7oA4QrmVtMyujEEEHunv5Gi3su3o1lmtgwRujCkHUHdsCnL6NSrVtra7y4tq4sqpcgo4DMFkgBgwBYTGXSa8/wD6g97q06bfPVeiih/TNOXjvsR/RVhi9rXc9hLVt7d1Ga45fJKoUe35skgsX0kAcLa6VGbZl9rxuly0gAl7jSInkSrQIPxcpBnvNar+O3eZVRgAddyq2lkSCc4V2nTnw9KqsdtZ2yhbNqOU3zcvHXuZy6k+lPZV1rcS4iUOytrmK60VRkdE62ltm+RV/Z3FuE3gZ+WVOJj+5blq2ttJVMC0wP0siH7DHe+xKqtl468EK3bJIkZczG1aAiIyQlo6iYBPnc9Kmo2JiLKqg6CxbgfayMn8QquMFA0291nyH+FsZ5nbCup+1+y2f2lYCUQRpxBHbQmJ99NnvHKam38HfdritiWCqwXghJ4VYwEClRxRq7cqov7JXRblw+VAWI3u7LBOOCVN2ZI6Be7SmjezdveLK32raRHsqFxyNNfPdbaOdolrbNnD4S2166rXGGi5nJZmPIT6iZPIA1Udm9sXL+8MJZBBKmzbTOAo1IZwSx6a/dXnyl4h7rLYt2ixtDfO86AEMoUDqSAfuHfELstjraMd7Is2iqXRDBhqsMeuXOQGUCYPpFXsJC10WeQWTz5KtPI7vMrNPuo3ae7cOIYXLouFQAGXRCCoIKanQzNVWbqO6J8Kte0u1xicU91RlQ5VQREKihRoDA5EwO+qlDAE6f8AjxqahwXtoZJY4WNkiuh5bitTdAfyV07ySdlgZxj6xmS0PHk7/io/e8KQO2t8ttHEz8W7cUegOxn75rp3Yrbu5wljDok3TmJN1siAszOVWAWdgCNAOh1qr7V9mcPbW7ir3vt+6cqiMtsM5ZmYICSSq5iCzHzV8KuxxnTReV/1PLinzS68gOQ25aJCXAWlCl3dbhALQAwAOqgroZy6nXr4VMtbIskZ2vpctqONFlLvIgZVbQnNHxhTJszs0LiW86rnvONWjzRq45zogY6D5PLrV4rs3aYpctozWxcjKrGSEJLEZfNGVWHKf52DKw5mN3GnlarRY3GyNzB+jrNaaA8rGnlqtnZ3svakMzkEDQNuromdGAuWyo06FTr1pzwdkgFLl8lQjOodBeVimrLuCCZyaxaKeaYWue9p9hXsKFv4ci7h2y5TbY3cpIbN74igMoK6MQPPAir3sjicS5RxYcPxC2zHICxhGKMQQSqO58IJ1iK5rXy57OyjlPeauNnzXnCbRw2JxAG7OFzSi3LBUWrlxyMjtbki2SNNJJZgC+gm52rtK0Vw6XFuLu9LhC5mUqmUI5glrfExLQVMjXUxZ4TYVsON/YsYa6Rw3EyHM3QLfKBlbvJGbXhJOoVu0+H9zYlQHYs6AneecXGjjxGikESCCdTBq5JI2g5pulHgcMJ5DG81Y5cVX7Z7Nqxa8mLWGYsi5TAJMkWhbZo16Ko8azsjHXLDghWhh74sgkv1ddANY837zWk4zz4GUkAkySSASTxHWBzjppWkuecmufNknsFte/D0XpsJ2eQHNldf8V9/qmPZu0VZbhNsFXcmGHcqqZUj5Sk1YbL7T3rbMLV2UGQbq+C4UsSpVXBzgeawksIOgiBSrhcewMauO4an2nQes1Lw9oXMzb0QYDm20gFSCirGjEAtLHqRocoAgkmEDQ0Oqq89B9xp1UWJwrAA0i12LZOPN60lxlyEgyszBBKmDAkSDBgSI0FTK535PiXxVx94zqqZFzZdAuQBRkVQFGnDGhk9TXRK6MMglbmC8zPEYnlpRRRRUqhRWKzWKIs0UUURQdt/AP8A761NIqFtr4C56KmiiLkWHw+6Nyxr7xce0J55VM2j67TWz66sL9nNhbyjmUePTlMffFbu1uG3e0HI5XrKXP3rRa25H7ps/dW7Zo4R3TXksSzusS4DnfrqvSRv7zDtJ+cFSYXBjEM7SFBKtzcnitoZADLGkDmeVMOz9k21+M/oUrb9ptBWP7xNLGw7htkr8hVX/ltctfhbFNFm8CJFZMzmOy8tFq+PMAVvxGBto1pltqDvRxADNxJcXVuZ87vqypa2ziLoyZIyBlJOkhhdthefMEM32fGrjCYxsi7wDPlGfL5uaOKJ6TNT94C0ElViwhS7lvMCp6gj2iKpsMpOU/KtWifSAwP4CrO9iuBip1AJHpgx99IuNtYhlD5y9vIoC5ivDqTn3YAzajUgr9TrLGxkp7suAviVo4ujBeBdKy2yLIb4m/aABm4oEktlnSFzGY0qm2J2WV3Zrp97f4RACM5BkHwnqeoAAiJqR2bxVp1usMgK8ItymaZ4nIQkRoAD9apyXCDINVcZI/CSmKN90N1awwGJhzObVlU+0exlmyXuXGvNaJlDZCHLMAIVKmDOuYnKfo8q94DsSmdYW608Si62HUMBBACW3YuWGoUm2CJ4gTTDbx46iPRWWsI6tbtAG9dVlthREEjRzHmhSQxbpA6kVPhu1HOyxuZZ581vI7Esaf8AddXK9EbfxrGwjOReTPotu0iidZzvdZjaAIgkQwJjQ8l/bz33h8QYSAbfEu6Iks2RhwZ+FPOckiYPSo3aXFXLOOv+6CiySSwRSWUwLbARxAqACOpBHPUTsCxVC1lmynS4iMDz6hX4MQpHxXGcajMTAr1zKYLAC8tIO80JKvuy7TbDMIZhMH4o+KgnllWBHeCeda+31xLWGS4BlYtuiVXzkZWLoSORIWQeehA84g1ezdqG3CtxLBKuunmmCCh4kbvU8iCJ0qNtzaZxQRGuLasSt1blwQxIU6Ip0YjM3PkY0MV5vCtlbiskg1u/7+q7mJLe67yM6cPnko+zsVbw9h7jBWvMM5kZozEgEgclAXKJIkiJ1NM/k5w9xbGe67NcYLBcksLYUBEE+aNM0DQFvCkTa2DNsCzAXOywsuX4o+EYmHbzZOXTMFUwpro2zbm7cd0ZfV0rbtTGgBmQ6OJ9B+T/AAmHwpZB4hqf6+FW+2sYVtFyAVUg3QQDNvk+h+SDn/cI60l9q7SWzba2oe1nC3sM0FIYgB7IbS03SVhSSpIImn3Rh3g9DyIPQ1zztjhhh2XDvG6uRu3JYkJmA3ZA+bIENqSpURIJMUDpTI1zOevT59VFmjjBL/h+eirXwGHR3fIjPyLOM6J0C20j3x+mgHXlqKh2dhsuZ0ssTm4smWMuUxNpV55o1UwBIjWRsxuzyC6ZSSA0EZQFhoW2w5o7cLEawOetbrG0XRyLdxQQSIZlB0JHJ+FhPVSQeleolbGWZBsfLX7rz7sXiYJGzgXR1109xuq5rrNIk6c1CmdO8QWpg2fYUbtnXNbtm2u7Ak3MpBcBfkhDr0010qNiNtYgyjzDcMiGWG0PEhIHPrFS9mYNipuuG3SkMyoC2ZSSYuOh97WIOXmZ1iTXDmgEbhkbdAnb0PM7HqvRxdrHHRWRk8VDiTprXqOnVNfk6vZ3xLbvJB83hjjuXm0ymOWXl1BFO9Jnk1tEW7kiPg9BHzYJGmnnM1OdWMMbiB56+uqp4n/lICrNtbfTDKSwZiBJVACQCYBMkACdNT0PcYqP7bsLjI2DuyoDEK9hm1y6KucC43EAVQsRppxLmj9ssKvui1cLFWNq4pZGZbiorLLWCkMbo3miCcwkQxAFK2A2ZbJt28t5raBsge6z2kRlZmvgZyDeZA82zKqG184bywtA0Uup4DHpetrctmVaY0IOhIIKmCpBBBB1BBBrfUHYWGyYe0sknLJLGSS/ESTpqST0FTqKMrNFFFFhQts/AXPqn8KlpyHoqNtce8XPqn8K32Twr6B+FESd5RbENhLvc72T6LqZh/HZUeuoOzTw+umHt/hC+BulFLPbKXVCgkk2nVyABqSVDCPGlrZV0MpykGDBjp4HuPga8/2pHUrX8x7Ls4J9wlvIqjQZcTdH0r49l/OPuu/fVhbuleRqFtC2Ri7hAJi5mMa8N3DoZ9GdBrW2wt28cthC/QlFzx6XJFtPWx9FUJInSSeELoRva2O3KbjMfNpwRrlJEd66j7wK3vt2yATvAfQQfUTyHrIqTgvJ69zXEuAPkKc7eskC2voCN6aadl9l8Ph4Nu0Mw0DtLuPQzSV9AgV0IezXuAzmlz5sXED4NUqYdcTejc2GCkiXuCFjv4is/u5xVdhdmXlsq9t1Z85t7tiUJyASVcAjoTBHrFdQIrknaLFNZ3h3rW1t4tipVVeGub7zlIBKFAwOVgeWhirM2Bja3KG2Tfr9NfRRwTySEgeS0HEMbjZ0KvvATJQ6PaCHVCQeJEr1fx6ry1Phy9ZqtvbQW4t1le22W1n4GYn3u4rksrKGXT+dVGO25bVSFaWMhZByz4kgD1VyGYKSVwGU3tXLqu9A1lGyrK5t0FvOzQYOXzAfpFfwEn0c6aezXaVbCMFtC5deIcsACfE8wg55RJBJ5zmrkCY0ghlYlgIBBmAJgS3DEk6ePKmDs5tpnvrZNphdbzWtlRynmsxrB7uXKvYYfs3DYdv/AG5/Nvmq4XaX6xxzCizkOHXn6/RNXavYT4s753Zry6aDTdySURJgESSNZJkE66R9gbbFldyeKZfKcrZiOckglLXLMCA2sQswbjZ3aVsssourA4k4XE8syHrHflqi25tZCL7gku77vWQQsBlUDooVgdOZJOpNY7Qldh4gWN1JocteJ6Lz/ehoLidlB2vtfPf+U5YtccgDMWGUjKNAMsCOkDrJLHhdrZxleD3hwCD7edc6wTeZ+7TSbZNu4RzVGIjnIUxHrryWOw7XABx158bVfD4qV7iL47Kzxmy7Vq8uJCFkgAKp4Ufkja6KmsdymDEHTxg9sEYghnzZufcrD4inuidO8c9YrfsHaSlFQkMpGUHmDpEGfZFLmNvHCYgMgBCO27DDMvXISOuUDT0DnVzsqFuLEmFxAJeG+F3kDp0onXnt16ru0JW924HQGiPL5suk4bbwt2yxIydLjnLbHhmPnn6KZm8BzpZ2r2o311IAUSStxhN3ORlBU+bZGViABOWSZLa0kY/G3LzG7cZnflmYk8/uUdIEDkKnbMuGU1jMWViY5MpZpnwX1eEV6rC9kx4OE2bIG/JUZ8dJPOwNFNLqOup8r4dVbqCgFx4C6hAOQAZSY75Ikk6nqe6btTs+590PaGe3auspVgHkF2A4ObcgOEzqNDWcDsi7i4TMBYRZe4ywEB4ic0iZQDKp11LEhcuaXexf90bMeC62YiGBZzpLAiRDyQPQecRzO1Zo6Zm35eelff6Ls9mNfG57WHT+rJ9lUe57LCRZ3dxAScmojISNAA88tCoPdPOnHZuzMTgcM99WVFAkYe6GeRwjidWm2xgaDMB4kmNW2gDawDFRnNp1ZoEkKqrBPMiTy8ab+1Gz3vYW5btxnOUgExOV1YiTykKR66qYeExufRJoaanjr9VNiHtfkscTy50dfotHZW2pW5eCKjXW41TRc1sZJA79NT1gd1XtVXZzAPZs5X0Jd3iQYzsTEjTx68+dWtX4i4sbm3oX1XOkrOa2tLnbSyd3buAqAj8TtoUDKQHtseFHDhIZuHUzoTXP9nYDO4UjRp3aqYLvdbI13ISc1qTnZTJDZi05jHYiK12sKizlRVnnlAHtipQUDqWwUVmsVhaLNFFFEUbaQ95ufVP4V7wh4E+qPwFYx/wb/VP4VjAH3q39RfwFEUiq3aPZ2xfIa5bBccnUlLg9FxCGjwmrKisEXusgkbJcw3YTDrda5cL3ywUBb5DKoSY4QAHPEeJ8x8aYUtgAAAADQAaAegdK9UUDQ3YLJcTuUUUUVlaorlPbTZitiL4KZiTOis0LkRy3DqkE+cOXorq1KW0ve9qWW6OoHtFxPx3dVMUzM1uteIaj0/tW8JIWPJHI/wAa/wBLlOy8GFuGHGW5bdIbnDr8VlGW4NOYgidVqDa2CWAzssEAwvGdQDryVfWZ8DXZe0XYK3ezXLB3N06mB725+mg5E/KWD1OblSJZ2fa/4bjL93MWWEtZSYVrirlYgR8ZtSdIHKajBxTZSGu/cBr0/vX8rvw49r2F9m9BWl67apcbF4fD+aoZhodZjpDPz59FgeFN3k37I7zG38Wy5baMy2xEAuQVOUfJUFv3n8K5tgsHvboTMqKslmbQZspbWe4ch1JArvnk7f8AuhHyb1we1s/+qrXcNw8ujiSWmyT5hQ9pP7uOhufzftXqlnFbBm1bdNGCLMEg+aORGopX2zsnOczWwbgEBhwMwHRoIV+vMda6baw0W18JB/dJX+VU2MwgBgiVJrsxvDhTha8ZNHvS47gjwW/qr+AroeysP7xcI84q2X0lSF++PbSKbfEQwywSI5Rryq1s4h2WM7aeYJMAjzTpA9fOuDiuwp8TlDXADfjarRubhXuc/ZesHsC891reUglsq3MrQCh4hwzErOjeGvWsdpdnrae1bW6LpAIMDlkMQXGjGWIgAgZYzEzEzaW2lUF7AZN8qm6xdi7aTlYknIvPlqdZIkiqDflmR2kgcExwjLrlXpIDDT0V18JE1s4c53iO66GKxWaMxsbQA005aD5srTD7Nz27nEFVVyuzDhUmGBn5RIXKoBJI6cxD2RaFw21clAbiZjpKhnCPodNFZuemlN/YTYIxb3bdxyERluZZ+LcGU5ByUlkILmSAQBEzUHsns5d818iEzubK9BxnKT6OQ9E1Ji8czCtlfKfIDz4Ae6r4bCOxMcTYhtRJ/wDRPtS6C4ZMO9nD2kFtkdQLjOHYuCC7sAeJiZMgnv7gm2cRbOGuG8HZyrbgBVZQ0K5uMS3DlLCM0cpGYwA4Jj+UikjDopsXs5GUvlRe992kE/VEkdBBPdXiG40zHO7WttNrXrI4crS0aXSbMVg2uJgGRWZSCDlBIU3GRtYHCAAdTpw0+VU9lmnC2/3h7HYVbV34WgDMONey5UzyTlPC/e0UUUVOoEUUUURFYrNYoizRRRRFpxg97f6p/CvGz/gbf1F/KK24kcDeg1p2WfebX1F/AURSqKKKIiiiiiIooooiKVu2eHIbD3wPg24j4ArcH32z7aaa1YnCrcUq6hlPMHUaa1HIzO0hbxvyOtbK5dsvY9+6lwWGg27gJWQJzWyms6HQEQflGuo1Q9l9hPhzfLkHePKwZ4RME6CCSTp6K0kYXPaeqlikDGO+iTMJ5OLuW624t2rhS5l+DLM7LoAFlEBMcRmBIy6zTl2L2U+HwxW4CrM7vB5gE5UmOpRVJHjTBQa3bGAb+fNFG+VzhRVDYIIYdz3B7Lj1UbXgKV6nl4eNWuKV7LXCbbNbZi4a3LFcwBYOg4vOkyubnrFUuPuC4ouKwYHqpke0VfhNqpKFy3G2oxNwHo2vprQCbdwGCEYmD00MR6tPbU3FtOMvnmAx+4wfwqZtfY+XBoWcvdQgkJ5qgsUcuT1JOgGuk6iSOoZMgjPzguYYu8llYRpp7Fedk4IXA9thwI8sAwBZGO8UDThHNSxMCD1gG07T9mrpwXuhoS1ZKizaUFVCOyoxVT5qyVOY8TxJgQK3eTVFfGKrjMGssYPLNYdCsjrpdf2Vc+U/FYo5rJi3hbgUbwqCpIIYh3+JqI1iek1QlPdz0OB/jdXMHT4Q/id+uxSd2X24+GvW7iQSwNlgTAIuDhJPhcW2fb31ptYy9h7dlAhJyQYGbiDspHODqB1HpqR2Y2Y/urDo9skb5CZEqVUhmM6qRAJp/wCyuBt+6rqG2h3bXgoKg5cl/MuWfN4bikR3iq3awiklYCLB96dSn7IMsML60IOmnCwUsWdpXkfdXrbWrgEwTA9MNB9YzD6VWHZrsv71fv3ZKqjlA0RnFsKzAeGQH631adu2OHVsDiCwByWndSfisiEhgehBHOo3ZRRdwj2m80NctnvytxR4aPFcOHBMgn8OxF10r7ruPxhkh21vVSex5/ulv9/87VdVE2Vs1bFpbSklV5FokySSTAA5nuqXXSjblYGngFzZHBzyRzRRRRW60RRRRREVis1iiLNFFFEXi95p9BqNsn4C19RfwqVc5H0VE2QfeLf1R91EU2iiiiIooooiKKKKIiiiiiIooooiKKKKIiqraPZy1dJYTbc83twCfrqQVf8AeBPcRVrWDWQa2RfOFh5u3iTPnmYidSZjpXQu1WwRb2fdu3dGYpu0HIMzqS7/ACngHwHidRz6wsX7q9ZcesEinnygdobd7A4RbbBszAuBMgpaBIM/tAa7EoJMTRsfwuc2hLOeVH+D9lC8lyzjrXhZvn+KyP512JlB51yDyT3VXGNmME2yiaGCWZXInkDFuda7BVLGm53fT2UuBblgaOvuVDwmxrFpi1qzbtseZREUn0lRXq3s22txroQC44hmHMxA19SqP3R3VKoqmrtlUXbqf+G4wASTYuDTXzlIn1TPqrx2LskWXY8rl12X6oy2wfQckg9xFX5FCrAgcq0LLeH8gR619lsH+EtWaKKK3WiKKKKIiiiiiIrFZrFEWaKKKIvL8jUPY3wKev7mNTW5VXbNvhLYVgwILSMrHmxPQd1EVlRUf3cvc32H/Sse7h3P9hv0oik0VG92/Qf7NHu3/Df2D9aIpNFRvdh+bf2D9az7rPzT/wAP9VEUiio/upvmn9qf1Vj3S3zTe1f1oik0VG37/N/xCjfXPmx9sfpRFJoqNvrnzY+3/wDmjeXPkL9s/wBNEUmio+e58lPtH+msZrvcntP6URI/aHsC7Ym5fsWrLi4ZKsTbYMRxGcrBgTr36nnWnb3k3u3bdgWzbzoDvOJlGZo83hMgAKvIHh8Yp+99+h/FRF3vT2N+tSCV4qjssEA3Y3S/2N7Erg0DOQ97XiEwJ+TPMxpMDTQAay01Gy3e9Pst/VRkufLT7J/qrRzi42UAAFBSaKj7u58tfsn+qsbm584Psj9awsqTRUbcP87/AArR7nf50/ZX9KIpNFR/czfOt7E/Sse5W+df+H9KIpNFRvch+cf+H9KPcf8AiP7aIpNFRvcX03+0aPcQ+W/22oik1g1H9wj5T/bb9a2WsOF5T6yT+Joi20UUURFYFZooiKKKKIiiiiiIooooiKKKKIiiiiiIooooiKKKKIiiiiiIooooiKKKKIiiiiiIooooiKKKKIiiiiiIooooiKKKKI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6400" name="Picture 16" descr="http://3.bp.blogspot.com/--bcnZuvgtLc/TnJV6jFcnXI/AAAAAAAAApg/a3SJ6MPUDc8/s1600/clase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4412867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1357298"/>
            <a:ext cx="3053866" cy="4304949"/>
          </a:xfrm>
        </p:spPr>
        <p:txBody>
          <a:bodyPr>
            <a:noAutofit/>
          </a:bodyPr>
          <a:lstStyle/>
          <a:p>
            <a:r>
              <a:rPr lang="es-MX" sz="2400" dirty="0" smtClean="0">
                <a:latin typeface="Berlin Sans FB Demi" pitchFamily="34" charset="0"/>
              </a:rPr>
              <a:t>Permite vislumbrar nuevas posibilidades en los procesos educativos y sus finalidades esenciales, en </a:t>
            </a:r>
            <a:r>
              <a:rPr lang="es-MX" sz="2400" dirty="0" err="1" smtClean="0">
                <a:latin typeface="Berlin Sans FB Demi" pitchFamily="34" charset="0"/>
              </a:rPr>
              <a:t>areas</a:t>
            </a:r>
            <a:r>
              <a:rPr lang="es-MX" sz="2400" dirty="0" smtClean="0">
                <a:latin typeface="Berlin Sans FB Demi" pitchFamily="34" charset="0"/>
              </a:rPr>
              <a:t> de la recuperación de la función social de la educación en la formación de una sociedad más justa y democrática</a:t>
            </a:r>
            <a:endParaRPr lang="es-MX" sz="2400" dirty="0">
              <a:latin typeface="Berlin Sans FB Demi" pitchFamily="34" charset="0"/>
            </a:endParaRPr>
          </a:p>
        </p:txBody>
      </p:sp>
      <p:pic>
        <p:nvPicPr>
          <p:cNvPr id="15362" name="Picture 2" descr="http://v1.educarex.es/dgfpap/logos/arbol_educacio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4879" r="4879"/>
          <a:stretch>
            <a:fillRect/>
          </a:stretch>
        </p:blipFill>
        <p:spPr bwMode="auto">
          <a:xfrm>
            <a:off x="857224" y="1357298"/>
            <a:ext cx="41148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539552" y="1844824"/>
            <a:ext cx="7776864" cy="3816424"/>
          </a:xfrm>
        </p:spPr>
        <p:txBody>
          <a:bodyPr>
            <a:noAutofit/>
          </a:bodyPr>
          <a:lstStyle/>
          <a:p>
            <a:pPr algn="ctr"/>
            <a:r>
              <a:rPr lang="es-MX" sz="3600" dirty="0" smtClean="0">
                <a:solidFill>
                  <a:srgbClr val="7030A0"/>
                </a:solidFill>
                <a:latin typeface="Harrington" pitchFamily="82" charset="0"/>
              </a:rPr>
              <a:t>Contribuciones de la sociologia:</a:t>
            </a:r>
            <a:br>
              <a:rPr lang="es-MX" sz="3600" dirty="0" smtClean="0">
                <a:solidFill>
                  <a:srgbClr val="7030A0"/>
                </a:solidFill>
                <a:latin typeface="Harrington" pitchFamily="82" charset="0"/>
              </a:rPr>
            </a:br>
            <a:r>
              <a:rPr lang="es-MX" sz="3600" dirty="0">
                <a:solidFill>
                  <a:srgbClr val="7030A0"/>
                </a:solidFill>
                <a:latin typeface="Harrington" pitchFamily="82" charset="0"/>
              </a:rPr>
              <a:t/>
            </a:r>
            <a:br>
              <a:rPr lang="es-MX" sz="3600" dirty="0">
                <a:solidFill>
                  <a:srgbClr val="7030A0"/>
                </a:solidFill>
                <a:latin typeface="Harrington" pitchFamily="82" charset="0"/>
              </a:rPr>
            </a:br>
            <a:r>
              <a:rPr lang="es-MX" sz="3600" dirty="0" smtClean="0">
                <a:solidFill>
                  <a:srgbClr val="7030A0"/>
                </a:solidFill>
                <a:latin typeface="Harrington" pitchFamily="82" charset="0"/>
              </a:rPr>
              <a:t>AMERICANA</a:t>
            </a:r>
            <a:br>
              <a:rPr lang="es-MX" sz="3600" dirty="0" smtClean="0">
                <a:solidFill>
                  <a:srgbClr val="7030A0"/>
                </a:solidFill>
                <a:latin typeface="Harrington" pitchFamily="82" charset="0"/>
              </a:rPr>
            </a:br>
            <a:r>
              <a:rPr lang="es-MX" sz="3600" dirty="0">
                <a:solidFill>
                  <a:srgbClr val="7030A0"/>
                </a:solidFill>
                <a:latin typeface="Harrington" pitchFamily="82" charset="0"/>
              </a:rPr>
              <a:t/>
            </a:r>
            <a:br>
              <a:rPr lang="es-MX" sz="3600" dirty="0">
                <a:solidFill>
                  <a:srgbClr val="7030A0"/>
                </a:solidFill>
                <a:latin typeface="Harrington" pitchFamily="82" charset="0"/>
              </a:rPr>
            </a:br>
            <a:r>
              <a:rPr lang="es-MX" sz="3600" dirty="0" smtClean="0">
                <a:solidFill>
                  <a:srgbClr val="7030A0"/>
                </a:solidFill>
                <a:latin typeface="Harrington" pitchFamily="82" charset="0"/>
              </a:rPr>
              <a:t>ALEMANA</a:t>
            </a:r>
            <a:br>
              <a:rPr lang="es-MX" sz="3600" dirty="0" smtClean="0">
                <a:solidFill>
                  <a:srgbClr val="7030A0"/>
                </a:solidFill>
                <a:latin typeface="Harrington" pitchFamily="82" charset="0"/>
              </a:rPr>
            </a:br>
            <a:r>
              <a:rPr lang="es-MX" sz="3600" dirty="0">
                <a:solidFill>
                  <a:srgbClr val="7030A0"/>
                </a:solidFill>
                <a:latin typeface="Harrington" pitchFamily="82" charset="0"/>
              </a:rPr>
              <a:t/>
            </a:r>
            <a:br>
              <a:rPr lang="es-MX" sz="3600" dirty="0">
                <a:solidFill>
                  <a:srgbClr val="7030A0"/>
                </a:solidFill>
                <a:latin typeface="Harrington" pitchFamily="82" charset="0"/>
              </a:rPr>
            </a:br>
            <a:r>
              <a:rPr lang="es-MX" sz="3600" dirty="0" smtClean="0">
                <a:solidFill>
                  <a:srgbClr val="7030A0"/>
                </a:solidFill>
                <a:latin typeface="Harrington" pitchFamily="82" charset="0"/>
              </a:rPr>
              <a:t>INGLESA</a:t>
            </a:r>
            <a:endParaRPr lang="es-MX" sz="3600" dirty="0">
              <a:solidFill>
                <a:srgbClr val="7030A0"/>
              </a:solidFill>
              <a:latin typeface="Harringto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579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204864"/>
            <a:ext cx="7488832" cy="3456384"/>
          </a:xfrm>
        </p:spPr>
        <p:txBody>
          <a:bodyPr>
            <a:noAutofit/>
          </a:bodyPr>
          <a:lstStyle/>
          <a:p>
            <a:pPr algn="ctr"/>
            <a:r>
              <a:rPr lang="es-MX" sz="4000" dirty="0">
                <a:solidFill>
                  <a:srgbClr val="7030A0"/>
                </a:solidFill>
                <a:latin typeface="Harrington" pitchFamily="82" charset="0"/>
              </a:rPr>
              <a:t>Una de las principales contribuciones a la sociología de la educación fue la </a:t>
            </a:r>
            <a:r>
              <a:rPr lang="es-MX" sz="4000" dirty="0" smtClean="0">
                <a:solidFill>
                  <a:srgbClr val="7030A0"/>
                </a:solidFill>
                <a:latin typeface="Harrington" pitchFamily="82" charset="0"/>
              </a:rPr>
              <a:t>del alemán </a:t>
            </a:r>
            <a:r>
              <a:rPr lang="es-MX" sz="4000" dirty="0">
                <a:solidFill>
                  <a:srgbClr val="7030A0"/>
                </a:solidFill>
                <a:latin typeface="Harrington" pitchFamily="82" charset="0"/>
              </a:rPr>
              <a:t>Max Weber, el cual ya revisamos con anterioridad.</a:t>
            </a:r>
          </a:p>
        </p:txBody>
      </p:sp>
    </p:spTree>
    <p:extLst>
      <p:ext uri="{BB962C8B-B14F-4D97-AF65-F5344CB8AC3E}">
        <p14:creationId xmlns:p14="http://schemas.microsoft.com/office/powerpoint/2010/main" xmlns="" val="1557059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632848" cy="3744416"/>
          </a:xfrm>
        </p:spPr>
        <p:txBody>
          <a:bodyPr>
            <a:noAutofit/>
          </a:bodyPr>
          <a:lstStyle/>
          <a:p>
            <a:pPr algn="ctr"/>
            <a:r>
              <a:rPr lang="es-MX" sz="4000" dirty="0">
                <a:solidFill>
                  <a:srgbClr val="7030A0"/>
                </a:solidFill>
                <a:latin typeface="Harrington" pitchFamily="82" charset="0"/>
              </a:rPr>
              <a:t>También </a:t>
            </a:r>
            <a:r>
              <a:rPr lang="es-MX" sz="3600" dirty="0" err="1">
                <a:solidFill>
                  <a:srgbClr val="7030A0"/>
                </a:solidFill>
                <a:latin typeface="Harrington" pitchFamily="82" charset="0"/>
              </a:rPr>
              <a:t>MANNHEIM;fue</a:t>
            </a:r>
            <a:r>
              <a:rPr lang="es-MX" sz="4000" dirty="0">
                <a:solidFill>
                  <a:srgbClr val="7030A0"/>
                </a:solidFill>
                <a:latin typeface="Harrington" pitchFamily="82" charset="0"/>
              </a:rPr>
              <a:t> otro sociólogo positivista alemán de relevante </a:t>
            </a:r>
            <a:r>
              <a:rPr lang="es-MX" sz="4000" dirty="0" smtClean="0">
                <a:solidFill>
                  <a:srgbClr val="7030A0"/>
                </a:solidFill>
                <a:latin typeface="Harrington" pitchFamily="82" charset="0"/>
              </a:rPr>
              <a:t>importancia </a:t>
            </a:r>
            <a:r>
              <a:rPr lang="es-MX" sz="4000" dirty="0">
                <a:solidFill>
                  <a:srgbClr val="7030A0"/>
                </a:solidFill>
                <a:latin typeface="Harrington" pitchFamily="82" charset="0"/>
              </a:rPr>
              <a:t>cuya contribución consistía en promover </a:t>
            </a:r>
            <a:r>
              <a:rPr lang="es-MX" sz="4000" dirty="0" err="1">
                <a:solidFill>
                  <a:srgbClr val="7030A0"/>
                </a:solidFill>
                <a:latin typeface="Harrington" pitchFamily="82" charset="0"/>
              </a:rPr>
              <a:t>lasociología</a:t>
            </a:r>
            <a:r>
              <a:rPr lang="es-MX" sz="4000" dirty="0">
                <a:solidFill>
                  <a:srgbClr val="7030A0"/>
                </a:solidFill>
                <a:latin typeface="Harrington" pitchFamily="82" charset="0"/>
              </a:rPr>
              <a:t> de la educación para los </a:t>
            </a:r>
            <a:r>
              <a:rPr lang="es-MX" sz="4000" dirty="0" smtClean="0">
                <a:solidFill>
                  <a:srgbClr val="7030A0"/>
                </a:solidFill>
                <a:latin typeface="Harrington" pitchFamily="82" charset="0"/>
              </a:rPr>
              <a:t>profesores.</a:t>
            </a:r>
            <a:endParaRPr lang="es-MX" sz="4000" dirty="0">
              <a:solidFill>
                <a:srgbClr val="7030A0"/>
              </a:solidFill>
              <a:latin typeface="Harringto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9115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547664" y="0"/>
            <a:ext cx="6336704" cy="7647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Naturaleza sociológica del fenómeno educativo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2 Conector recto de flecha"/>
          <p:cNvCxnSpPr/>
          <p:nvPr/>
        </p:nvCxnSpPr>
        <p:spPr>
          <a:xfrm flipH="1">
            <a:off x="1691680" y="548680"/>
            <a:ext cx="266429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Rectángulo redondeado"/>
          <p:cNvSpPr/>
          <p:nvPr/>
        </p:nvSpPr>
        <p:spPr>
          <a:xfrm>
            <a:off x="755576" y="1052736"/>
            <a:ext cx="1584176" cy="100811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+mj-lt"/>
              </a:rPr>
              <a:t>Perspectiva funcionalista</a:t>
            </a:r>
            <a:endParaRPr lang="es-MX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5" name="4 Conector recto de flecha"/>
          <p:cNvCxnSpPr>
            <a:endCxn id="6" idx="0"/>
          </p:cNvCxnSpPr>
          <p:nvPr/>
        </p:nvCxnSpPr>
        <p:spPr>
          <a:xfrm>
            <a:off x="1547664" y="1988840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 redondeado"/>
          <p:cNvSpPr/>
          <p:nvPr/>
        </p:nvSpPr>
        <p:spPr>
          <a:xfrm>
            <a:off x="755576" y="2780928"/>
            <a:ext cx="1584176" cy="100811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Perspectiva estructural funcionalista</a:t>
            </a:r>
            <a:endParaRPr lang="es-MX" dirty="0">
              <a:solidFill>
                <a:schemeClr val="tx1"/>
              </a:solidFill>
            </a:endParaRPr>
          </a:p>
        </p:txBody>
      </p:sp>
      <p:cxnSp>
        <p:nvCxnSpPr>
          <p:cNvPr id="7" name="6 Conector recto de flecha"/>
          <p:cNvCxnSpPr>
            <a:stCxn id="6" idx="2"/>
          </p:cNvCxnSpPr>
          <p:nvPr/>
        </p:nvCxnSpPr>
        <p:spPr>
          <a:xfrm rot="5400000">
            <a:off x="1223628" y="4113076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 redondeado"/>
          <p:cNvSpPr/>
          <p:nvPr/>
        </p:nvSpPr>
        <p:spPr>
          <a:xfrm>
            <a:off x="755576" y="4437112"/>
            <a:ext cx="1656184" cy="11521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Perspectiva de la teoría de la reproducción</a:t>
            </a:r>
            <a:endParaRPr lang="es-MX" dirty="0">
              <a:solidFill>
                <a:schemeClr val="tx1"/>
              </a:solidFill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4355976" y="54868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 redondeado"/>
          <p:cNvSpPr/>
          <p:nvPr/>
        </p:nvSpPr>
        <p:spPr>
          <a:xfrm>
            <a:off x="3563888" y="1052736"/>
            <a:ext cx="1656184" cy="11618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Orientan parte del estudio de la educación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3419872" y="2636912"/>
            <a:ext cx="1872208" cy="129614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El estudio de la educación como fenómeno social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3491880" y="4509120"/>
            <a:ext cx="1728192" cy="10801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Espacio educativo, enfocado socialmente</a:t>
            </a:r>
            <a:endParaRPr lang="es-MX" dirty="0">
              <a:solidFill>
                <a:schemeClr val="tx1"/>
              </a:solidFill>
            </a:endParaRPr>
          </a:p>
        </p:txBody>
      </p:sp>
      <p:cxnSp>
        <p:nvCxnSpPr>
          <p:cNvPr id="15" name="14 Conector recto de flecha"/>
          <p:cNvCxnSpPr>
            <a:stCxn id="11" idx="2"/>
            <a:endCxn id="12" idx="0"/>
          </p:cNvCxnSpPr>
          <p:nvPr/>
        </p:nvCxnSpPr>
        <p:spPr>
          <a:xfrm>
            <a:off x="4355976" y="3933056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4355976" y="548680"/>
            <a:ext cx="280831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Rectángulo redondeado"/>
          <p:cNvSpPr/>
          <p:nvPr/>
        </p:nvSpPr>
        <p:spPr>
          <a:xfrm>
            <a:off x="6228184" y="1052736"/>
            <a:ext cx="1872208" cy="100811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Todo fenómeno social es un proceso</a:t>
            </a:r>
            <a:endParaRPr lang="es-MX" dirty="0">
              <a:solidFill>
                <a:schemeClr val="tx1"/>
              </a:solidFill>
            </a:endParaRPr>
          </a:p>
        </p:txBody>
      </p:sp>
      <p:cxnSp>
        <p:nvCxnSpPr>
          <p:cNvPr id="18" name="17 Conector recto de flecha"/>
          <p:cNvCxnSpPr>
            <a:stCxn id="17" idx="2"/>
            <a:endCxn id="19" idx="0"/>
          </p:cNvCxnSpPr>
          <p:nvPr/>
        </p:nvCxnSpPr>
        <p:spPr>
          <a:xfrm>
            <a:off x="7164288" y="2060848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Rectángulo redondeado"/>
          <p:cNvSpPr/>
          <p:nvPr/>
        </p:nvSpPr>
        <p:spPr>
          <a:xfrm>
            <a:off x="6228184" y="2708920"/>
            <a:ext cx="1872208" cy="9361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Campo educativo</a:t>
            </a:r>
            <a:endParaRPr lang="es-MX" dirty="0">
              <a:solidFill>
                <a:schemeClr val="tx1"/>
              </a:solidFill>
            </a:endParaRPr>
          </a:p>
        </p:txBody>
      </p:sp>
      <p:cxnSp>
        <p:nvCxnSpPr>
          <p:cNvPr id="20" name="19 Conector recto de flecha"/>
          <p:cNvCxnSpPr/>
          <p:nvPr/>
        </p:nvCxnSpPr>
        <p:spPr>
          <a:xfrm>
            <a:off x="7164288" y="378904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>
            <a:stCxn id="19" idx="2"/>
          </p:cNvCxnSpPr>
          <p:nvPr/>
        </p:nvCxnSpPr>
        <p:spPr>
          <a:xfrm>
            <a:off x="7164288" y="364502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Rectángulo redondeado"/>
          <p:cNvSpPr/>
          <p:nvPr/>
        </p:nvSpPr>
        <p:spPr>
          <a:xfrm>
            <a:off x="6300192" y="4437112"/>
            <a:ext cx="1800200" cy="100811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Enfoque social de la educación</a:t>
            </a:r>
            <a:endParaRPr lang="es-MX" dirty="0">
              <a:solidFill>
                <a:schemeClr val="tx1"/>
              </a:solidFill>
            </a:endParaRPr>
          </a:p>
        </p:txBody>
      </p:sp>
      <p:cxnSp>
        <p:nvCxnSpPr>
          <p:cNvPr id="35" name="34 Conector recto de flecha"/>
          <p:cNvCxnSpPr>
            <a:endCxn id="11" idx="0"/>
          </p:cNvCxnSpPr>
          <p:nvPr/>
        </p:nvCxnSpPr>
        <p:spPr>
          <a:xfrm rot="5400000">
            <a:off x="4145652" y="2424878"/>
            <a:ext cx="422358" cy="17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1844824"/>
            <a:ext cx="7128792" cy="3357736"/>
          </a:xfrm>
        </p:spPr>
        <p:txBody>
          <a:bodyPr>
            <a:noAutofit/>
          </a:bodyPr>
          <a:lstStyle/>
          <a:p>
            <a:r>
              <a:rPr lang="es-ES" sz="4000" dirty="0">
                <a:solidFill>
                  <a:srgbClr val="7030A0"/>
                </a:solidFill>
                <a:latin typeface="Harrington" pitchFamily="82" charset="0"/>
              </a:rPr>
              <a:t>En la Alemania del siglo XIX se había estructurado una diferenciación muy marcada entre las Ciencias Naturales y las Ciencias del Espíritu.</a:t>
            </a:r>
            <a:endParaRPr lang="es-MX" sz="4000" dirty="0">
              <a:solidFill>
                <a:srgbClr val="7030A0"/>
              </a:solidFill>
              <a:latin typeface="Harringto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5707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1772816"/>
            <a:ext cx="7128792" cy="3672408"/>
          </a:xfrm>
        </p:spPr>
        <p:txBody>
          <a:bodyPr>
            <a:noAutofit/>
          </a:bodyPr>
          <a:lstStyle/>
          <a:p>
            <a:r>
              <a:rPr lang="es-ES" sz="3600" dirty="0">
                <a:solidFill>
                  <a:srgbClr val="7030A0"/>
                </a:solidFill>
                <a:latin typeface="Harrington" pitchFamily="82" charset="0"/>
              </a:rPr>
              <a:t>En Inglaterra la noción de ‘</a:t>
            </a:r>
            <a:r>
              <a:rPr lang="es-ES" sz="3600" dirty="0" err="1">
                <a:solidFill>
                  <a:srgbClr val="7030A0"/>
                </a:solidFill>
                <a:latin typeface="Harrington" pitchFamily="82" charset="0"/>
              </a:rPr>
              <a:t>habitus</a:t>
            </a:r>
            <a:r>
              <a:rPr lang="es-ES" sz="3600" dirty="0">
                <a:solidFill>
                  <a:srgbClr val="7030A0"/>
                </a:solidFill>
                <a:latin typeface="Harrington" pitchFamily="82" charset="0"/>
              </a:rPr>
              <a:t>’ entendida como tradición o costumbre, desde </a:t>
            </a:r>
            <a:r>
              <a:rPr lang="es-ES" sz="3600" dirty="0" err="1">
                <a:solidFill>
                  <a:srgbClr val="7030A0"/>
                </a:solidFill>
                <a:latin typeface="Harrington" pitchFamily="82" charset="0"/>
              </a:rPr>
              <a:t>Hume</a:t>
            </a:r>
            <a:r>
              <a:rPr lang="es-ES" sz="3600" dirty="0">
                <a:solidFill>
                  <a:srgbClr val="7030A0"/>
                </a:solidFill>
                <a:latin typeface="Harrington" pitchFamily="82" charset="0"/>
              </a:rPr>
              <a:t>, problematizaba la comparación de las organizaciones humanas de otros seres vivos de la </a:t>
            </a:r>
            <a:r>
              <a:rPr lang="es-ES" sz="3600" dirty="0" smtClean="0">
                <a:solidFill>
                  <a:srgbClr val="7030A0"/>
                </a:solidFill>
                <a:latin typeface="Harrington" pitchFamily="82" charset="0"/>
              </a:rPr>
              <a:t>naturaleza</a:t>
            </a:r>
            <a:endParaRPr lang="es-MX" sz="3600" dirty="0">
              <a:solidFill>
                <a:srgbClr val="7030A0"/>
              </a:solidFill>
              <a:latin typeface="Harringto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0018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40544" y="500043"/>
            <a:ext cx="8062912" cy="6000792"/>
          </a:xfrm>
        </p:spPr>
        <p:txBody>
          <a:bodyPr>
            <a:noAutofit/>
          </a:bodyPr>
          <a:lstStyle/>
          <a:p>
            <a:pPr algn="ctr"/>
            <a:r>
              <a:rPr lang="es-CL" sz="8400" dirty="0" smtClean="0"/>
              <a:t>La Sociología como ciencia auxiliar de la Pedagogía</a:t>
            </a:r>
            <a:endParaRPr lang="es-CL" sz="8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sociologia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000108"/>
            <a:ext cx="7286676" cy="4962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Johan Frederich  Herbart</a:t>
            </a:r>
            <a:endParaRPr lang="es-CL" dirty="0"/>
          </a:p>
        </p:txBody>
      </p:sp>
      <p:pic>
        <p:nvPicPr>
          <p:cNvPr id="4" name="3 Marcador de contenido" descr="herbart 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534886"/>
            <a:ext cx="4572032" cy="46087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04052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Ciencias auxiliares de la Pedagogía</a:t>
            </a:r>
            <a:endParaRPr lang="es-CL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714348" y="1714488"/>
          <a:ext cx="7000924" cy="2332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8 Diagrama"/>
          <p:cNvGraphicFramePr/>
          <p:nvPr/>
        </p:nvGraphicFramePr>
        <p:xfrm>
          <a:off x="714348" y="4214818"/>
          <a:ext cx="7191404" cy="2103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Pedagogía y Sociología</a:t>
            </a:r>
            <a:endParaRPr lang="es-CL" dirty="0"/>
          </a:p>
        </p:txBody>
      </p:sp>
      <p:pic>
        <p:nvPicPr>
          <p:cNvPr id="4" name="3 Marcador de contenido" descr="sociologia y pedagog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597006"/>
            <a:ext cx="6572296" cy="4689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161902"/>
          </a:xfrm>
        </p:spPr>
        <p:txBody>
          <a:bodyPr>
            <a:normAutofit/>
          </a:bodyPr>
          <a:lstStyle/>
          <a:p>
            <a:pPr algn="ctr"/>
            <a:r>
              <a:rPr lang="es-CL" sz="6600" dirty="0" smtClean="0">
                <a:effectLst/>
              </a:rPr>
              <a:t>La Sociología y la Pedagogía como ciencias independientes</a:t>
            </a:r>
            <a:endParaRPr lang="es-CL" sz="66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04052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Ciencias auxiliares de la Pedagogía</a:t>
            </a:r>
            <a:endParaRPr lang="es-CL" dirty="0"/>
          </a:p>
        </p:txBody>
      </p:sp>
      <p:graphicFrame>
        <p:nvGraphicFramePr>
          <p:cNvPr id="5" name="5 Marcador de contenido"/>
          <p:cNvGraphicFramePr>
            <a:graphicFrameLocks noGrp="1"/>
          </p:cNvGraphicFramePr>
          <p:nvPr>
            <p:ph idx="1"/>
          </p:nvPr>
        </p:nvGraphicFramePr>
        <p:xfrm>
          <a:off x="914400" y="1357298"/>
          <a:ext cx="7515252" cy="5026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Biología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CL" dirty="0" smtClean="0"/>
              <a:t>Diversos aportes como:</a:t>
            </a:r>
          </a:p>
          <a:p>
            <a:r>
              <a:rPr lang="es-CL" dirty="0" smtClean="0"/>
              <a:t>Morfología del ser humano</a:t>
            </a:r>
          </a:p>
          <a:p>
            <a:r>
              <a:rPr lang="es-CL" dirty="0" smtClean="0"/>
              <a:t>capacidad de adaptación,</a:t>
            </a:r>
          </a:p>
          <a:p>
            <a:r>
              <a:rPr lang="es-CL" dirty="0" smtClean="0"/>
              <a:t> los momentos de su desarrollo orgánico y psíquico,</a:t>
            </a:r>
          </a:p>
          <a:p>
            <a:r>
              <a:rPr lang="es-CL" dirty="0" smtClean="0"/>
              <a:t> su diversidad tipológica (rasgos físicos o relaciones morfológicas) </a:t>
            </a:r>
          </a:p>
          <a:p>
            <a:r>
              <a:rPr lang="es-CL" dirty="0" smtClean="0"/>
              <a:t> las leyes que rigen al cuerpo humano, bien sea de tipo físico, fisiológico o psicológico. </a:t>
            </a:r>
          </a:p>
          <a:p>
            <a:pPr>
              <a:buNone/>
            </a:pPr>
            <a:r>
              <a:rPr lang="es-CL" dirty="0" smtClean="0"/>
              <a:t>Todo lo antes mencionado permitirá que la</a:t>
            </a:r>
          </a:p>
          <a:p>
            <a:pPr>
              <a:buNone/>
            </a:pPr>
            <a:r>
              <a:rPr lang="es-CL" dirty="0" smtClean="0"/>
              <a:t>acción educativa, desde lo biológico, procure</a:t>
            </a:r>
          </a:p>
          <a:p>
            <a:pPr>
              <a:buNone/>
            </a:pPr>
            <a:r>
              <a:rPr lang="es-CL" dirty="0" smtClean="0"/>
              <a:t>que los jóvenes alcancen la madurez normal.</a:t>
            </a:r>
          </a:p>
          <a:p>
            <a:pPr>
              <a:buNone/>
            </a:pP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2357453" cy="14545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357694"/>
            <a:ext cx="2790691" cy="22860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" name="Picture 3" descr="E:\globalizacion2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14875"/>
            <a:ext cx="2857500" cy="2143125"/>
          </a:xfrm>
          <a:prstGeom prst="rect">
            <a:avLst/>
          </a:prstGeom>
          <a:noFill/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28596" y="857232"/>
            <a:ext cx="7715304" cy="5357850"/>
          </a:xfrm>
        </p:spPr>
        <p:txBody>
          <a:bodyPr>
            <a:noAutofit/>
          </a:bodyPr>
          <a:lstStyle/>
          <a:p>
            <a:pPr algn="ctr"/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600" dirty="0" smtClean="0">
                <a:solidFill>
                  <a:schemeClr val="tx1"/>
                </a:solidFill>
              </a:rPr>
              <a:t/>
            </a:r>
            <a:br>
              <a:rPr lang="es-ES" sz="3600" dirty="0" smtClean="0">
                <a:solidFill>
                  <a:schemeClr val="tx1"/>
                </a:solidFill>
              </a:rPr>
            </a:br>
            <a:r>
              <a:rPr lang="es-ES" sz="3600" dirty="0" smtClean="0">
                <a:solidFill>
                  <a:schemeClr val="tx1"/>
                </a:solidFill>
              </a:rPr>
              <a:t/>
            </a:r>
            <a:br>
              <a:rPr lang="es-ES" sz="3600" dirty="0" smtClean="0">
                <a:solidFill>
                  <a:schemeClr val="tx1"/>
                </a:solidFill>
              </a:rPr>
            </a:br>
            <a:r>
              <a:rPr lang="es-ES" sz="3600" dirty="0" smtClean="0">
                <a:solidFill>
                  <a:schemeClr val="tx1"/>
                </a:solidFill>
              </a:rPr>
              <a:t/>
            </a:r>
            <a:br>
              <a:rPr lang="es-ES" sz="3600" dirty="0" smtClean="0">
                <a:solidFill>
                  <a:schemeClr val="tx1"/>
                </a:solidFill>
              </a:rPr>
            </a:br>
            <a:r>
              <a:rPr lang="es-ES" sz="3600" dirty="0" smtClean="0">
                <a:solidFill>
                  <a:schemeClr val="tx1"/>
                </a:solidFill>
              </a:rPr>
              <a:t/>
            </a:r>
            <a:br>
              <a:rPr lang="es-ES" sz="3600" dirty="0" smtClean="0">
                <a:solidFill>
                  <a:schemeClr val="tx1"/>
                </a:solidFill>
              </a:rPr>
            </a:br>
            <a:r>
              <a:rPr lang="es-ES" sz="6000" dirty="0" smtClean="0">
                <a:solidFill>
                  <a:schemeClr val="tx1"/>
                </a:solidFill>
                <a:latin typeface="Berlin Sans FB Demi" pitchFamily="34" charset="0"/>
              </a:rPr>
              <a:t>PRESUPUESTOS HISTORICOS  </a:t>
            </a:r>
            <a:r>
              <a:rPr lang="es-ES" sz="6000" dirty="0">
                <a:solidFill>
                  <a:schemeClr val="tx1"/>
                </a:solidFill>
                <a:latin typeface="Berlin Sans FB Demi" pitchFamily="34" charset="0"/>
              </a:rPr>
              <a:t>DE LA</a:t>
            </a:r>
            <a:br>
              <a:rPr lang="es-ES" sz="6000" dirty="0">
                <a:solidFill>
                  <a:schemeClr val="tx1"/>
                </a:solidFill>
                <a:latin typeface="Berlin Sans FB Demi" pitchFamily="34" charset="0"/>
              </a:rPr>
            </a:br>
            <a:r>
              <a:rPr lang="es-ES" sz="6000" dirty="0">
                <a:solidFill>
                  <a:schemeClr val="tx1"/>
                </a:solidFill>
                <a:latin typeface="Berlin Sans FB Demi" pitchFamily="34" charset="0"/>
              </a:rPr>
              <a:t>SOCIOLOGÍA DE LA EDUCACIÓN</a:t>
            </a:r>
            <a:r>
              <a:rPr lang="es-ES" sz="4000" dirty="0">
                <a:solidFill>
                  <a:schemeClr val="tx1"/>
                </a:solidFill>
              </a:rPr>
              <a:t/>
            </a:r>
            <a:br>
              <a:rPr lang="es-ES" sz="4000" dirty="0">
                <a:solidFill>
                  <a:schemeClr val="tx1"/>
                </a:solidFill>
              </a:rPr>
            </a:br>
            <a:endParaRPr lang="es-ES_tradnl" sz="4000" dirty="0">
              <a:solidFill>
                <a:schemeClr val="tx1"/>
              </a:solidFill>
            </a:endParaRPr>
          </a:p>
        </p:txBody>
      </p:sp>
      <p:pic>
        <p:nvPicPr>
          <p:cNvPr id="2" name="Picture 2" descr="E:\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0"/>
            <a:ext cx="2285984" cy="185736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Psicología</a:t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Provee de herramientas al pedagogo para adentrarse en la estructura anímica y espiritual del hombre a formar y para conocer y comprender qué aspectos de orden psíquico constituyen obstáculos o ventajas en su trabajo educacional.</a:t>
            </a:r>
          </a:p>
          <a:p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Sociología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La sociología, como estudio de la realidad social, viene a ser la tercera disciplina auxiliar de la pedagogía, pues dado que el hombre es un ser social, dicha ciencia aporta conocimientos valiosos acerca del comportamiento del hombre en comunidad.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Filosofía</a:t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es, para la ciencia de la educación,  una reflexión total de la realidad educativa y ayuda al pedagogo a comprenderla e interpretarla; además, dicha ciencia evita que los portes parciales de la biología, la psicología y la sociología permanezcan desintegrados  y, como reflexión unitaria, da a la pedagogía la idea de integralidad humana.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325" y="952500"/>
            <a:ext cx="69913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92696"/>
            <a:ext cx="7242048" cy="2448272"/>
          </a:xfrm>
        </p:spPr>
        <p:txBody>
          <a:bodyPr>
            <a:normAutofit/>
          </a:bodyPr>
          <a:lstStyle/>
          <a:p>
            <a:r>
              <a:rPr lang="es-MX" sz="3600" dirty="0"/>
              <a:t>Una incursión histórica en América latina  en los años 20’s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88234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76712"/>
          </a:xfrm>
        </p:spPr>
        <p:txBody>
          <a:bodyPr>
            <a:normAutofit fontScale="90000"/>
          </a:bodyPr>
          <a:lstStyle/>
          <a:p>
            <a:r>
              <a:rPr lang="es-MX" sz="2800" dirty="0" smtClean="0"/>
              <a:t>Perspectivas latinoamericanas de la sociología de la educación </a:t>
            </a:r>
            <a:endParaRPr lang="es-MX" sz="2800" dirty="0"/>
          </a:p>
        </p:txBody>
      </p:sp>
      <p:sp>
        <p:nvSpPr>
          <p:cNvPr id="3" name="2 Rectángulo"/>
          <p:cNvSpPr/>
          <p:nvPr/>
        </p:nvSpPr>
        <p:spPr>
          <a:xfrm>
            <a:off x="395536" y="1340768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Uno de los temas de permanente controversia en nuestro ámbito es el de la relación que existe entre la sociología y la educación y entre ésta y el desarrollo económico.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4176464" cy="252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s://encrypted-tbn1.gstatic.com/images?q=tbn:ANd9GcQVc9I7QzXfde_-P-4yuD8oKXq7v3tTeHryshEpeg74x3h4zC4YO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085184"/>
            <a:ext cx="5184576" cy="159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7767" y="2268091"/>
            <a:ext cx="2304256" cy="25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429871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404664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Conjunto </a:t>
            </a:r>
            <a:r>
              <a:rPr lang="es-MX" dirty="0"/>
              <a:t>de mecanismo económicos, sociales, educativos y políticos</a:t>
            </a:r>
          </a:p>
        </p:txBody>
      </p:sp>
      <p:pic>
        <p:nvPicPr>
          <p:cNvPr id="2050" name="Picture 2" descr="http://4.bp.blogspot.com/_e3nHE4r6vPU/ShhTORqgSpI/AAAAAAAAAMc/5UtU7cQCZmg/s400/educacion-glob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2782660" cy="251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79333"/>
            <a:ext cx="4104456" cy="32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6093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260648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La economía de la educación, entendiendo a la educación como inversión y proponiendo un análisis de costos bajo un doble aspecto:</a:t>
            </a:r>
          </a:p>
          <a:p>
            <a:r>
              <a:rPr lang="es-MX" dirty="0"/>
              <a:t>a) Desde la perspectiva de su financiamiento</a:t>
            </a:r>
          </a:p>
          <a:p>
            <a:r>
              <a:rPr lang="es-MX" dirty="0"/>
              <a:t>b) Desde la perspectiva de los recursos disponibles y la demanda del mercado, estableciendo las necesidades educativas y las urgencias del cuadro ocupacional.</a:t>
            </a:r>
          </a:p>
        </p:txBody>
      </p:sp>
      <p:pic>
        <p:nvPicPr>
          <p:cNvPr id="3078" name="Picture 6" descr="http://pri.org.mx/descargas/2012/12/Creacin-de-la-Secretara-d-e-Educacio%C3%83%C3%85n-Publica-1921--253x1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246" y="2420887"/>
            <a:ext cx="3852428" cy="264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.youm7.com/images/NewsPics/large/s82010219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9080" y="4005064"/>
            <a:ext cx="4572508" cy="240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692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260648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/>
              <a:t>El movimiento educativo de los años </a:t>
            </a:r>
            <a:r>
              <a:rPr lang="es-MX" sz="2800" b="1" dirty="0" smtClean="0"/>
              <a:t>20’s </a:t>
            </a:r>
            <a:r>
              <a:rPr lang="es-MX" sz="2800" b="1" dirty="0"/>
              <a:t>y </a:t>
            </a:r>
            <a:r>
              <a:rPr lang="es-MX" sz="2800" b="1" dirty="0" smtClean="0"/>
              <a:t>30’s </a:t>
            </a:r>
            <a:r>
              <a:rPr lang="es-MX" sz="2800" b="1" dirty="0"/>
              <a:t>en México</a:t>
            </a:r>
            <a:endParaRPr lang="es-MX" sz="2800" dirty="0"/>
          </a:p>
        </p:txBody>
      </p:sp>
      <p:pic>
        <p:nvPicPr>
          <p:cNvPr id="4098" name="Picture 2" descr="http://casasolamuseum.com/NINO%20REVOLUCIONAR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52" y="1988840"/>
            <a:ext cx="2971800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3.gstatic.com/images?q=tbn:ANd9GcR885fyvv8t_0XaiFPec0V0EoRg_QAe97XFpIv6X-0-wCTRWmF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8736" y="1988840"/>
            <a:ext cx="473392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595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memoriapoliticademexico.org/Efemerides/1/Garridistas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7451230" cy="523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1520" y="260648"/>
            <a:ext cx="7595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/>
              <a:t>La Revolución Mexicana de 1910 sacudió al país en todos los órdenes de la vida social y cultural</a:t>
            </a:r>
          </a:p>
        </p:txBody>
      </p:sp>
    </p:spTree>
    <p:extLst>
      <p:ext uri="{BB962C8B-B14F-4D97-AF65-F5344CB8AC3E}">
        <p14:creationId xmlns:p14="http://schemas.microsoft.com/office/powerpoint/2010/main" xmlns="" val="198887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_tradnl" sz="6000" b="1" i="1" dirty="0" smtClean="0">
                <a:solidFill>
                  <a:schemeClr val="tx1"/>
                </a:solidFill>
              </a:rPr>
              <a:t>PRESUPUESTO</a:t>
            </a:r>
            <a:endParaRPr lang="es-ES_tradnl" sz="6000" b="1" i="1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5" y="4643447"/>
            <a:ext cx="7358116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s-ES_tradnl" sz="3200" dirty="0" smtClean="0"/>
              <a:t>Estimación programada sistemática de condiciones de operaciones educativas.</a:t>
            </a:r>
          </a:p>
          <a:p>
            <a:pPr>
              <a:buFont typeface="Wingdings" pitchFamily="2" charset="2"/>
              <a:buChar char="v"/>
            </a:pPr>
            <a:r>
              <a:rPr lang="es-ES" sz="3200" dirty="0" smtClean="0"/>
              <a:t>Resultados </a:t>
            </a:r>
            <a:r>
              <a:rPr lang="es-ES" sz="3200" dirty="0"/>
              <a:t>a obtener por un organismo en un periodo </a:t>
            </a:r>
            <a:r>
              <a:rPr lang="es-ES" sz="3200" dirty="0" smtClean="0"/>
              <a:t>determinado. </a:t>
            </a:r>
          </a:p>
          <a:p>
            <a:pPr>
              <a:buFont typeface="Wingdings" pitchFamily="2" charset="2"/>
              <a:buChar char="v"/>
            </a:pPr>
            <a:r>
              <a:rPr lang="es-ES" sz="3200" dirty="0" smtClean="0"/>
              <a:t>Lo que se espera lograr en la sociedad con la educación de las masas</a:t>
            </a:r>
            <a:r>
              <a:rPr lang="es-ES_tradnl" sz="3200" dirty="0" smtClean="0"/>
              <a:t>  	</a:t>
            </a:r>
            <a:endParaRPr lang="es-ES_tradnl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422000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3015" y="404664"/>
            <a:ext cx="2605249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693" y="3861048"/>
            <a:ext cx="505801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438785" y="4028871"/>
            <a:ext cx="25966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/>
              <a:t>desarrollo material y económico que benefició a minorías</a:t>
            </a:r>
          </a:p>
        </p:txBody>
      </p:sp>
    </p:spTree>
    <p:extLst>
      <p:ext uri="{BB962C8B-B14F-4D97-AF65-F5344CB8AC3E}">
        <p14:creationId xmlns:p14="http://schemas.microsoft.com/office/powerpoint/2010/main" xmlns="" val="128271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85984" cy="200025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Sociología de la Educación</a:t>
            </a:r>
            <a:endParaRPr lang="es-ES_tradnl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4572000" y="4786322"/>
            <a:ext cx="392909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s-ES" sz="2800" dirty="0" smtClean="0"/>
              <a:t>Método que cada docente tiene para ejercer el sistema de </a:t>
            </a:r>
            <a:r>
              <a:rPr lang="es-ES" sz="2800" b="1" i="1" dirty="0" smtClean="0"/>
              <a:t>enseñanza – aprendizaje.</a:t>
            </a:r>
          </a:p>
          <a:p>
            <a:pPr>
              <a:buFont typeface="Wingdings" pitchFamily="2" charset="2"/>
              <a:buChar char="v"/>
            </a:pPr>
            <a:endParaRPr lang="es-ES" sz="2800" i="1" dirty="0" smtClean="0"/>
          </a:p>
          <a:p>
            <a:pPr>
              <a:buFont typeface="Wingdings" pitchFamily="2" charset="2"/>
              <a:buChar char="v"/>
            </a:pPr>
            <a:r>
              <a:rPr lang="es-ES" sz="2800" b="1" i="1" dirty="0" smtClean="0"/>
              <a:t>Exploración, las fases, modalidades y fuentes documentales </a:t>
            </a:r>
            <a:r>
              <a:rPr lang="es-ES" sz="2800" dirty="0" smtClean="0"/>
              <a:t>a tener en cuenta por el docente de la educación, para seguir teniendo impacto en la sociedad actual.</a:t>
            </a:r>
            <a:endParaRPr lang="es-ES_tradnl" sz="2800" i="1" dirty="0" smtClean="0"/>
          </a:p>
          <a:p>
            <a:pPr>
              <a:buNone/>
            </a:pP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4000" b="1" dirty="0" smtClean="0">
                <a:solidFill>
                  <a:schemeClr val="tx1"/>
                </a:solidFill>
              </a:rPr>
              <a:t>RELACION CON </a:t>
            </a:r>
            <a:r>
              <a:rPr lang="es-ES" sz="4000" b="1" dirty="0">
                <a:solidFill>
                  <a:schemeClr val="tx1"/>
                </a:solidFill>
              </a:rPr>
              <a:t>EL ÁMBITO EDUCATIVO</a:t>
            </a:r>
            <a:r>
              <a:rPr lang="es-ES" sz="4000" dirty="0">
                <a:solidFill>
                  <a:schemeClr val="tx1"/>
                </a:solidFill>
              </a:rPr>
              <a:t/>
            </a:r>
            <a:br>
              <a:rPr lang="es-ES" sz="4000" dirty="0">
                <a:solidFill>
                  <a:schemeClr val="tx1"/>
                </a:solidFill>
              </a:rPr>
            </a:br>
            <a:endParaRPr lang="es-ES_tradnl" sz="4000" dirty="0">
              <a:solidFill>
                <a:schemeClr val="tx1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928671"/>
            <a:ext cx="3214679" cy="550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s-ES" sz="3600" dirty="0" smtClean="0"/>
              <a:t>Tiende </a:t>
            </a:r>
            <a:r>
              <a:rPr lang="es-ES" sz="3600" dirty="0"/>
              <a:t>a reflejar de una forma cuantitativa, a través de los </a:t>
            </a:r>
            <a:r>
              <a:rPr lang="es-ES" sz="3600" dirty="0" smtClean="0"/>
              <a:t>presupuestos.</a:t>
            </a:r>
          </a:p>
          <a:p>
            <a:pPr>
              <a:buFont typeface="Wingdings" pitchFamily="2" charset="2"/>
              <a:buChar char="v"/>
            </a:pPr>
            <a:r>
              <a:rPr lang="es-ES" sz="3600" dirty="0" smtClean="0"/>
              <a:t>Planes </a:t>
            </a:r>
            <a:r>
              <a:rPr lang="es-ES" sz="3600" dirty="0"/>
              <a:t>que permitirán la consecución del fin último al que va orientado la gestión de la </a:t>
            </a:r>
            <a:r>
              <a:rPr lang="es-ES" sz="3600" dirty="0" smtClean="0"/>
              <a:t>organización.</a:t>
            </a:r>
          </a:p>
          <a:p>
            <a:pPr>
              <a:buFont typeface="Wingdings" pitchFamily="2" charset="2"/>
              <a:buChar char="v"/>
            </a:pPr>
            <a:r>
              <a:rPr lang="es-ES" sz="3600" dirty="0" smtClean="0"/>
              <a:t> Puede </a:t>
            </a:r>
            <a:r>
              <a:rPr lang="es-ES" sz="3600" dirty="0"/>
              <a:t>observarse a través de los diferentes ingresos que el país destina para la </a:t>
            </a:r>
            <a:r>
              <a:rPr lang="es-ES" sz="3600" dirty="0" smtClean="0"/>
              <a:t>educación</a:t>
            </a:r>
          </a:p>
          <a:p>
            <a:endParaRPr lang="es-ES_tradnl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www.biografiasyvidas.com/biografia/d/fotos/durkheim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214546" y="1285860"/>
            <a:ext cx="4572032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_tradnl" sz="4800" b="1" dirty="0" smtClean="0">
                <a:solidFill>
                  <a:schemeClr val="tx1"/>
                </a:solidFill>
              </a:rPr>
              <a:t>Contribución de Émile Durkheim</a:t>
            </a:r>
            <a:endParaRPr lang="es-ES_tradnl" sz="4800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r>
              <a:rPr lang="es-ES_tradnl" dirty="0" smtClean="0"/>
              <a:t>   </a:t>
            </a:r>
          </a:p>
          <a:p>
            <a:pPr algn="ctr">
              <a:buNone/>
            </a:pPr>
            <a:r>
              <a:rPr lang="es-ES_tradnl" b="1" dirty="0" err="1" smtClean="0"/>
              <a:t>Émile</a:t>
            </a:r>
            <a:r>
              <a:rPr lang="es-ES_tradnl" b="1" dirty="0" smtClean="0"/>
              <a:t> Durkheim </a:t>
            </a:r>
            <a:r>
              <a:rPr lang="es-ES_tradnl" dirty="0" smtClean="0"/>
              <a:t>(Épinal, Francia, 15 de abril1858 – París, 15 de noviembre1917) fue un sociólogo francés. Estableció formalmente la disciplina académica y, junto con Karl Marx y Max Weber, es considerado uno de los padres fundadores de dicha ciencia.</a:t>
            </a:r>
          </a:p>
          <a:p>
            <a:endParaRPr lang="es-ES_tradn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queeselc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5000636"/>
            <a:ext cx="2571736" cy="1857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04170"/>
          </a:xfrm>
        </p:spPr>
        <p:txBody>
          <a:bodyPr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Creaciones y obras</a:t>
            </a:r>
            <a:endParaRPr lang="es-ES_tradnl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s-ES_tradnl" dirty="0" smtClean="0"/>
              <a:t>Creo el primer departamento de sociología en la Universidad de Bordeaux en 1895.</a:t>
            </a:r>
          </a:p>
          <a:p>
            <a:pPr>
              <a:buFont typeface="Wingdings" pitchFamily="2" charset="2"/>
              <a:buChar char="v"/>
            </a:pPr>
            <a:r>
              <a:rPr lang="es-ES_tradnl" dirty="0" smtClean="0"/>
              <a:t>Publico “</a:t>
            </a:r>
            <a:r>
              <a:rPr lang="es-ES_tradnl" b="1" i="1" dirty="0" smtClean="0"/>
              <a:t>Las reglas del método sociológico”</a:t>
            </a:r>
          </a:p>
          <a:p>
            <a:pPr>
              <a:buFont typeface="Wingdings" pitchFamily="2" charset="2"/>
              <a:buChar char="v"/>
            </a:pPr>
            <a:r>
              <a:rPr lang="es-ES_tradnl" dirty="0" smtClean="0"/>
              <a:t>En 1896 creó la primera revista dedicada a la sociología, L'AnnéeSociologique.</a:t>
            </a:r>
          </a:p>
          <a:p>
            <a:pPr>
              <a:buFont typeface="Wingdings" pitchFamily="2" charset="2"/>
              <a:buChar char="v"/>
            </a:pPr>
            <a:r>
              <a:rPr lang="es-ES_tradnl" dirty="0" smtClean="0"/>
              <a:t> Influyente monografía, </a:t>
            </a:r>
            <a:r>
              <a:rPr lang="es-ES_tradnl" i="1" dirty="0" smtClean="0"/>
              <a:t>“</a:t>
            </a:r>
            <a:r>
              <a:rPr lang="es-ES_tradnl" b="1" i="1" dirty="0" smtClean="0"/>
              <a:t>El suicidio" </a:t>
            </a:r>
            <a:r>
              <a:rPr lang="es-ES_tradnl" dirty="0" smtClean="0"/>
              <a:t>(1897), estudio de los tipos de suicidios de acuerdo a las causas que lo generan, fue  la pionera en la investigación social </a:t>
            </a:r>
          </a:p>
          <a:p>
            <a:pPr>
              <a:buFont typeface="Wingdings" pitchFamily="2" charset="2"/>
              <a:buChar char="v"/>
            </a:pPr>
            <a:r>
              <a:rPr lang="es-ES_tradnl" dirty="0" smtClean="0"/>
              <a:t>Distinguió  la ciencia social de la psicología y la filosofía política. </a:t>
            </a:r>
          </a:p>
          <a:p>
            <a:pPr>
              <a:buFont typeface="Wingdings" pitchFamily="2" charset="2"/>
              <a:buChar char="v"/>
            </a:pPr>
            <a:r>
              <a:rPr lang="es-ES_tradnl" dirty="0" smtClean="0"/>
              <a:t>En su obra clásica, “</a:t>
            </a:r>
            <a:r>
              <a:rPr lang="es-ES_tradnl" b="1" i="1" dirty="0" smtClean="0"/>
              <a:t>Las formas elementales de la vida religiosa”</a:t>
            </a:r>
            <a:r>
              <a:rPr lang="es-ES_tradnl" dirty="0" smtClean="0"/>
              <a:t>(1912), comparó las vidas socioculturales de las sociedades aborígenes y modernas, con lo que ganó </a:t>
            </a:r>
            <a:r>
              <a:rPr lang="es-ES_tradnl" b="1" dirty="0" smtClean="0"/>
              <a:t>aún más reputación.</a:t>
            </a:r>
          </a:p>
          <a:p>
            <a:endParaRPr lang="es-ES_tradnl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89922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Aportación de Durkheim a la Sociología.</a:t>
            </a:r>
            <a:endParaRPr lang="es-ES_tradnl" b="1" dirty="0">
              <a:solidFill>
                <a:schemeClr val="tx1"/>
              </a:solidFill>
            </a:endParaRPr>
          </a:p>
        </p:txBody>
      </p:sp>
      <p:pic>
        <p:nvPicPr>
          <p:cNvPr id="4" name="3 Imagen" descr="http://www.biografiasyvidas.com/biografia/d/fotos/durkheim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1785926"/>
            <a:ext cx="8786842" cy="47149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s-ES_tradnl" dirty="0" smtClean="0"/>
              <a:t>Para él, la sociología era la ciencia de las instituciones , y su meta era descubrir </a:t>
            </a:r>
            <a:r>
              <a:rPr lang="es-ES_tradnl" b="1" i="1" dirty="0" smtClean="0"/>
              <a:t>"hechos sociales" </a:t>
            </a:r>
            <a:r>
              <a:rPr lang="es-ES_tradnl" dirty="0" smtClean="0"/>
              <a:t>estructurales.</a:t>
            </a:r>
          </a:p>
          <a:p>
            <a:pPr>
              <a:buFont typeface="Wingdings" pitchFamily="2" charset="2"/>
              <a:buChar char="v"/>
            </a:pPr>
            <a:r>
              <a:rPr lang="es-ES_tradnl" dirty="0" smtClean="0"/>
              <a:t>La sociología debía estudiar los fenómenos atribuidos a la sociedad en su totalidad, en lugar de centrarse en las acciones específicas de los individuos.</a:t>
            </a:r>
          </a:p>
          <a:p>
            <a:pPr>
              <a:buFont typeface="Wingdings" pitchFamily="2" charset="2"/>
              <a:buChar char="v"/>
            </a:pPr>
            <a:r>
              <a:rPr lang="es-ES_tradnl" dirty="0" smtClean="0"/>
              <a:t>Durkheim concibió a la sociología como la existencia de fenómenos específicamente sociales («hechos sociales»), que constituyen unidades de estudio que no pueden ser abordadas con técnicas que no sean las específicamente sociales. </a:t>
            </a:r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undición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247</TotalTime>
  <Words>1147</Words>
  <Application>Microsoft Office PowerPoint</Application>
  <PresentationFormat>Presentación en pantalla (4:3)</PresentationFormat>
  <Paragraphs>106</Paragraphs>
  <Slides>40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1" baseType="lpstr">
      <vt:lpstr>Flujo</vt:lpstr>
      <vt:lpstr>   RELACIONES ENTRE LA PEDAGOGIA Y LA SOCIOLOGIA  </vt:lpstr>
      <vt:lpstr>Diapositiva 2</vt:lpstr>
      <vt:lpstr>          PRESUPUESTOS HISTORICOS  DE LA SOCIOLOGÍA DE LA EDUCACIÓN </vt:lpstr>
      <vt:lpstr>PRESUPUESTO</vt:lpstr>
      <vt:lpstr>Sociología de la Educación</vt:lpstr>
      <vt:lpstr>   RELACION CON EL ÁMBITO EDUCATIVO </vt:lpstr>
      <vt:lpstr>Contribución de Émile Durkheim</vt:lpstr>
      <vt:lpstr>Creaciones y obras</vt:lpstr>
      <vt:lpstr>Aportación de Durkheim a la Sociología.</vt:lpstr>
      <vt:lpstr>Diapositiva 10</vt:lpstr>
      <vt:lpstr>PEDAGOGIA Y SOCIOLOGIA ENCICLOPEDICA</vt:lpstr>
      <vt:lpstr>Diapositiva 12</vt:lpstr>
      <vt:lpstr>SOCIOPEDAGOGIA IDEOLOGICA</vt:lpstr>
      <vt:lpstr>Diapositiva 14</vt:lpstr>
      <vt:lpstr>Diapositiva 15</vt:lpstr>
      <vt:lpstr>Diapositiva 16</vt:lpstr>
      <vt:lpstr>Contribuciones de la sociologia:  AMERICANA  ALEMANA  INGLESA</vt:lpstr>
      <vt:lpstr>Una de las principales contribuciones a la sociología de la educación fue la del alemán Max Weber, el cual ya revisamos con anterioridad.</vt:lpstr>
      <vt:lpstr>También MANNHEIM;fue otro sociólogo positivista alemán de relevante importancia cuya contribución consistía en promover lasociología de la educación para los profesores.</vt:lpstr>
      <vt:lpstr>En la Alemania del siglo XIX se había estructurado una diferenciación muy marcada entre las Ciencias Naturales y las Ciencias del Espíritu.</vt:lpstr>
      <vt:lpstr>En Inglaterra la noción de ‘habitus’ entendida como tradición o costumbre, desde Hume, problematizaba la comparación de las organizaciones humanas de otros seres vivos de la naturaleza</vt:lpstr>
      <vt:lpstr>La Sociología como ciencia auxiliar de la Pedagogía</vt:lpstr>
      <vt:lpstr>Diapositiva 23</vt:lpstr>
      <vt:lpstr>Johan Frederich  Herbart</vt:lpstr>
      <vt:lpstr>Ciencias auxiliares de la Pedagogía</vt:lpstr>
      <vt:lpstr>Pedagogía y Sociología</vt:lpstr>
      <vt:lpstr>La Sociología y la Pedagogía como ciencias independientes</vt:lpstr>
      <vt:lpstr>Ciencias auxiliares de la Pedagogía</vt:lpstr>
      <vt:lpstr>Biología</vt:lpstr>
      <vt:lpstr>Psicología </vt:lpstr>
      <vt:lpstr>Sociología</vt:lpstr>
      <vt:lpstr>Filosofía </vt:lpstr>
      <vt:lpstr>Diapositiva 33</vt:lpstr>
      <vt:lpstr>Una incursión histórica en América latina  en los años 20’s</vt:lpstr>
      <vt:lpstr>Perspectivas latinoamericanas de la sociología de la educación </vt:lpstr>
      <vt:lpstr>Diapositiva 36</vt:lpstr>
      <vt:lpstr>Diapositiva 37</vt:lpstr>
      <vt:lpstr>Diapositiva 38</vt:lpstr>
      <vt:lpstr>Diapositiva 39</vt:lpstr>
      <vt:lpstr>Diapositiva 40</vt:lpstr>
    </vt:vector>
  </TitlesOfParts>
  <Company>Windows 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PRESUPUESTOS  DE LA SOCIOLOGÍA DE LA EDUCACIÓN</dc:title>
  <dc:creator>WinuE</dc:creator>
  <cp:lastModifiedBy>Lic.Alberto Balderas B.</cp:lastModifiedBy>
  <cp:revision>32</cp:revision>
  <dcterms:created xsi:type="dcterms:W3CDTF">2013-04-23T12:38:03Z</dcterms:created>
  <dcterms:modified xsi:type="dcterms:W3CDTF">2013-04-28T20:45:27Z</dcterms:modified>
</cp:coreProperties>
</file>