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21A2-5D97-4435-A416-29E9EBA7DFD7}" type="datetimeFigureOut">
              <a:rPr lang="es-MX" smtClean="0"/>
              <a:t>17/09/2013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626-3A72-4F8D-99F2-D3CC630CF7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21A2-5D97-4435-A416-29E9EBA7DFD7}" type="datetimeFigureOut">
              <a:rPr lang="es-MX" smtClean="0"/>
              <a:t>17/09/2013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626-3A72-4F8D-99F2-D3CC630CF7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21A2-5D97-4435-A416-29E9EBA7DFD7}" type="datetimeFigureOut">
              <a:rPr lang="es-MX" smtClean="0"/>
              <a:t>17/09/2013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626-3A72-4F8D-99F2-D3CC630CF7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21A2-5D97-4435-A416-29E9EBA7DFD7}" type="datetimeFigureOut">
              <a:rPr lang="es-MX" smtClean="0"/>
              <a:t>17/09/2013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626-3A72-4F8D-99F2-D3CC630CF7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21A2-5D97-4435-A416-29E9EBA7DFD7}" type="datetimeFigureOut">
              <a:rPr lang="es-MX" smtClean="0"/>
              <a:t>17/09/2013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626-3A72-4F8D-99F2-D3CC630CF7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21A2-5D97-4435-A416-29E9EBA7DFD7}" type="datetimeFigureOut">
              <a:rPr lang="es-MX" smtClean="0"/>
              <a:t>17/09/2013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626-3A72-4F8D-99F2-D3CC630CF7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21A2-5D97-4435-A416-29E9EBA7DFD7}" type="datetimeFigureOut">
              <a:rPr lang="es-MX" smtClean="0"/>
              <a:t>17/09/2013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626-3A72-4F8D-99F2-D3CC630CF7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21A2-5D97-4435-A416-29E9EBA7DFD7}" type="datetimeFigureOut">
              <a:rPr lang="es-MX" smtClean="0"/>
              <a:t>17/09/2013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626-3A72-4F8D-99F2-D3CC630CF7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21A2-5D97-4435-A416-29E9EBA7DFD7}" type="datetimeFigureOut">
              <a:rPr lang="es-MX" smtClean="0"/>
              <a:t>17/09/2013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626-3A72-4F8D-99F2-D3CC630CF7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21A2-5D97-4435-A416-29E9EBA7DFD7}" type="datetimeFigureOut">
              <a:rPr lang="es-MX" smtClean="0"/>
              <a:t>17/09/2013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626-3A72-4F8D-99F2-D3CC630CF7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21A2-5D97-4435-A416-29E9EBA7DFD7}" type="datetimeFigureOut">
              <a:rPr lang="es-MX" smtClean="0"/>
              <a:t>17/09/2013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626-3A72-4F8D-99F2-D3CC630CF7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F21A2-5D97-4435-A416-29E9EBA7DFD7}" type="datetimeFigureOut">
              <a:rPr lang="es-MX" smtClean="0"/>
              <a:t>17/09/2013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E6626-3A72-4F8D-99F2-D3CC630CF799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30141" r="23907" b="14735"/>
          <a:stretch>
            <a:fillRect/>
          </a:stretch>
        </p:blipFill>
        <p:spPr bwMode="auto">
          <a:xfrm>
            <a:off x="220623" y="980728"/>
            <a:ext cx="8923377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96139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Lic.Alberto Balderas B.</dc:creator>
  <cp:lastModifiedBy>Lic.Alberto Balderas B.</cp:lastModifiedBy>
  <cp:revision>3</cp:revision>
  <dcterms:created xsi:type="dcterms:W3CDTF">2013-09-18T01:52:33Z</dcterms:created>
  <dcterms:modified xsi:type="dcterms:W3CDTF">2013-09-18T01:56:48Z</dcterms:modified>
</cp:coreProperties>
</file>